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6" r:id="rId2"/>
    <p:sldMasterId id="2147483672" r:id="rId3"/>
  </p:sldMasterIdLst>
  <p:notesMasterIdLst>
    <p:notesMasterId r:id="rId27"/>
  </p:notesMasterIdLst>
  <p:handoutMasterIdLst>
    <p:handoutMasterId r:id="rId28"/>
  </p:handoutMasterIdLst>
  <p:sldIdLst>
    <p:sldId id="280" r:id="rId4"/>
    <p:sldId id="270" r:id="rId5"/>
    <p:sldId id="268" r:id="rId6"/>
    <p:sldId id="264" r:id="rId7"/>
    <p:sldId id="431" r:id="rId8"/>
    <p:sldId id="267" r:id="rId9"/>
    <p:sldId id="427" r:id="rId10"/>
    <p:sldId id="287" r:id="rId11"/>
    <p:sldId id="288" r:id="rId12"/>
    <p:sldId id="289" r:id="rId13"/>
    <p:sldId id="428" r:id="rId14"/>
    <p:sldId id="291" r:id="rId15"/>
    <p:sldId id="272" r:id="rId16"/>
    <p:sldId id="433" r:id="rId17"/>
    <p:sldId id="432" r:id="rId18"/>
    <p:sldId id="422" r:id="rId19"/>
    <p:sldId id="425" r:id="rId20"/>
    <p:sldId id="426" r:id="rId21"/>
    <p:sldId id="429" r:id="rId22"/>
    <p:sldId id="434" r:id="rId23"/>
    <p:sldId id="430" r:id="rId24"/>
    <p:sldId id="421" r:id="rId25"/>
    <p:sldId id="42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DB4"/>
    <a:srgbClr val="003A5D"/>
    <a:srgbClr val="F891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98" d="100"/>
          <a:sy n="98" d="100"/>
        </p:scale>
        <p:origin x="276" y="108"/>
      </p:cViewPr>
      <p:guideLst/>
    </p:cSldViewPr>
  </p:slideViewPr>
  <p:outlineViewPr>
    <p:cViewPr>
      <p:scale>
        <a:sx n="33" d="100"/>
        <a:sy n="33" d="100"/>
      </p:scale>
      <p:origin x="0" y="-1030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175B812-B55C-F963-0424-D66790B345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54C994-23A5-6DC3-722C-4FE3E5EE21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741E7-6599-410D-ACEB-6E45887D8C6A}" type="datetimeFigureOut">
              <a:rPr lang="en-US" smtClean="0"/>
              <a:t>9/7/2023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27FEED-A9E0-77DB-08F1-2E9042512C8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13B5FD-EB69-CE14-53AF-6F1814E6C83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B2DBBE-78A7-4229-8B03-BD4C2BA333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5148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A38B04-4D7D-6148-8C3F-37CE9408ACEF}" type="datetimeFigureOut">
              <a:rPr lang="en-US" smtClean="0"/>
              <a:t>9/7/2023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BEBA1-951B-0F4A-95D0-9F1CC3ADD4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44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BEBA1-951B-0F4A-95D0-9F1CC3ADD46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930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BEBA1-951B-0F4A-95D0-9F1CC3ADD46B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312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BEBA1-951B-0F4A-95D0-9F1CC3ADD46B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688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, Subhead, Full Wid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FD23868-9EAA-1F40-94B7-14430EC84CE6}"/>
              </a:ext>
            </a:extLst>
          </p:cNvPr>
          <p:cNvSpPr txBox="1">
            <a:spLocks/>
          </p:cNvSpPr>
          <p:nvPr userDrawn="1"/>
        </p:nvSpPr>
        <p:spPr>
          <a:xfrm>
            <a:off x="918707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F63452-C425-FA4B-BAA4-27ED6E39100F}" type="slidenum">
              <a:rPr lang="en-US" sz="1000" smtClean="0">
                <a:solidFill>
                  <a:schemeClr val="bg1"/>
                </a:solidFill>
                <a:latin typeface="Trebuchet MS" panose="020B0703020202090204" pitchFamily="34" charset="0"/>
              </a:rPr>
              <a:pPr/>
              <a:t>‹#›</a:t>
            </a:fld>
            <a:endParaRPr lang="en-US" sz="10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50CE01-9624-9ABA-B519-84D327039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9696" y="3625017"/>
            <a:ext cx="9500616" cy="800680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solidFill>
                  <a:srgbClr val="017DB4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0DADA2D-BB08-86BF-F372-70E73FD5314D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2139696" y="4563266"/>
            <a:ext cx="9144000" cy="62138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F7139D6-B18D-E36D-DDD4-107506171A1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08" y="0"/>
            <a:ext cx="12184091" cy="292608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7429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, Pictur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9FCB8C-B3AE-FB12-E15F-26E1FF806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673458"/>
            <a:ext cx="3750590" cy="4184542"/>
          </a:xfrm>
          <a:prstGeom prst="rect">
            <a:avLst/>
          </a:prstGeom>
          <a:solidFill>
            <a:srgbClr val="003A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DA871A8-CDB7-FA47-8281-E16302FD8B72}"/>
              </a:ext>
            </a:extLst>
          </p:cNvPr>
          <p:cNvSpPr txBox="1">
            <a:spLocks/>
          </p:cNvSpPr>
          <p:nvPr userDrawn="1"/>
        </p:nvSpPr>
        <p:spPr>
          <a:xfrm>
            <a:off x="918707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F63452-C425-FA4B-BAA4-27ED6E39100F}" type="slidenum">
              <a:rPr lang="en-US" sz="1000" smtClean="0">
                <a:solidFill>
                  <a:schemeClr val="bg1"/>
                </a:solidFill>
                <a:latin typeface="Trebuchet MS" panose="020B0703020202090204" pitchFamily="34" charset="0"/>
              </a:rPr>
              <a:pPr/>
              <a:t>‹#›</a:t>
            </a:fld>
            <a:endParaRPr lang="en-US" sz="10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86BBFB6E-EA6C-5CE1-7495-E893768C01B8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307394" y="1783879"/>
            <a:ext cx="3135801" cy="418454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sz="2400" b="1" i="1">
                <a:latin typeface="Trebuchet MS"/>
                <a:cs typeface="Trebuchet M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4E52E51-9882-7933-0B7C-2BC755177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584" y="270109"/>
            <a:ext cx="9538525" cy="7230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17DB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4751A4D-B120-2A8D-91AB-E561FED706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56004" y="1280160"/>
            <a:ext cx="7416839" cy="4424901"/>
          </a:xfrm>
          <a:prstGeom prst="rect">
            <a:avLst/>
          </a:prstGeom>
        </p:spPr>
        <p:txBody>
          <a:bodyPr/>
          <a:lstStyle>
            <a:lvl1pPr>
              <a:buClr>
                <a:srgbClr val="F8911B"/>
              </a:buClr>
              <a:defRPr sz="3600">
                <a:solidFill>
                  <a:schemeClr val="tx1"/>
                </a:solidFill>
                <a:latin typeface="+mn-lt"/>
              </a:defRPr>
            </a:lvl1pPr>
            <a:lvl2pPr>
              <a:buClr>
                <a:srgbClr val="F8911B"/>
              </a:buClr>
              <a:defRPr sz="3200">
                <a:solidFill>
                  <a:schemeClr val="tx1"/>
                </a:solidFill>
                <a:latin typeface="+mn-lt"/>
              </a:defRPr>
            </a:lvl2pPr>
            <a:lvl3pPr>
              <a:defRPr>
                <a:latin typeface="Trebuchet MS" panose="020B0703020202090204" pitchFamily="34" charset="0"/>
              </a:defRPr>
            </a:lvl3pPr>
            <a:lvl4pPr>
              <a:defRPr>
                <a:latin typeface="Trebuchet MS" panose="020B0703020202090204" pitchFamily="34" charset="0"/>
              </a:defRPr>
            </a:lvl4pPr>
            <a:lvl5pPr>
              <a:defRPr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65436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, Content, Column Picu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29756D4-AA60-C008-6AE9-2F30BF9D3BC9}"/>
              </a:ext>
            </a:extLst>
          </p:cNvPr>
          <p:cNvSpPr/>
          <p:nvPr userDrawn="1"/>
        </p:nvSpPr>
        <p:spPr>
          <a:xfrm>
            <a:off x="8679053" y="0"/>
            <a:ext cx="3528524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DA871A8-CDB7-FA47-8281-E16302FD8B72}"/>
              </a:ext>
            </a:extLst>
          </p:cNvPr>
          <p:cNvSpPr txBox="1">
            <a:spLocks/>
          </p:cNvSpPr>
          <p:nvPr userDrawn="1"/>
        </p:nvSpPr>
        <p:spPr>
          <a:xfrm>
            <a:off x="918707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F63452-C425-FA4B-BAA4-27ED6E39100F}" type="slidenum">
              <a:rPr lang="en-US" sz="1000" smtClean="0">
                <a:solidFill>
                  <a:schemeClr val="bg1"/>
                </a:solidFill>
                <a:latin typeface="Trebuchet MS" panose="020B0703020202090204" pitchFamily="34" charset="0"/>
              </a:rPr>
              <a:pPr/>
              <a:t>‹#›</a:t>
            </a:fld>
            <a:endParaRPr lang="en-US" sz="10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38516C5-927B-5142-8C33-5461BC32AC27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8679052" y="0"/>
            <a:ext cx="3528524" cy="68580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sz="2400" b="1" i="1">
                <a:latin typeface="Trebuchet MS"/>
                <a:cs typeface="Trebuchet M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F89955-EA06-A439-4ED6-50B5345B5BCF}"/>
              </a:ext>
            </a:extLst>
          </p:cNvPr>
          <p:cNvSpPr/>
          <p:nvPr userDrawn="1"/>
        </p:nvSpPr>
        <p:spPr>
          <a:xfrm>
            <a:off x="8077926" y="6003235"/>
            <a:ext cx="588600" cy="6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96296E4-8554-9DD1-67FF-F9156E811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582" y="234197"/>
            <a:ext cx="7635835" cy="7230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17DB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9248637C-2E8E-6AD1-F5EF-0B8BF1C69D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7583" y="1375495"/>
            <a:ext cx="7635835" cy="4980855"/>
          </a:xfrm>
          <a:prstGeom prst="rect">
            <a:avLst/>
          </a:prstGeom>
        </p:spPr>
        <p:txBody>
          <a:bodyPr/>
          <a:lstStyle>
            <a:lvl1pPr>
              <a:buClr>
                <a:srgbClr val="F8911B"/>
              </a:buClr>
              <a:defRPr sz="3600">
                <a:solidFill>
                  <a:schemeClr val="tx1"/>
                </a:solidFill>
                <a:latin typeface="+mn-lt"/>
              </a:defRPr>
            </a:lvl1pPr>
            <a:lvl2pPr>
              <a:buClr>
                <a:srgbClr val="F8911B"/>
              </a:buClr>
              <a:defRPr sz="3200">
                <a:solidFill>
                  <a:schemeClr val="tx1"/>
                </a:solidFill>
                <a:latin typeface="+mn-lt"/>
              </a:defRPr>
            </a:lvl2pPr>
            <a:lvl3pPr>
              <a:defRPr>
                <a:latin typeface="Trebuchet MS" panose="020B0703020202090204" pitchFamily="34" charset="0"/>
              </a:defRPr>
            </a:lvl3pPr>
            <a:lvl4pPr>
              <a:defRPr>
                <a:latin typeface="Trebuchet MS" panose="020B0703020202090204" pitchFamily="34" charset="0"/>
              </a:defRPr>
            </a:lvl4pPr>
            <a:lvl5pPr>
              <a:defRPr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2487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3CDAD6A-1654-3246-83A7-878675A35BF5}"/>
              </a:ext>
            </a:extLst>
          </p:cNvPr>
          <p:cNvSpPr txBox="1">
            <a:spLocks/>
          </p:cNvSpPr>
          <p:nvPr userDrawn="1"/>
        </p:nvSpPr>
        <p:spPr>
          <a:xfrm>
            <a:off x="918707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F63452-C425-FA4B-BAA4-27ED6E39100F}" type="slidenum">
              <a:rPr lang="en-US" sz="1000" smtClean="0">
                <a:solidFill>
                  <a:schemeClr val="bg1"/>
                </a:solidFill>
                <a:latin typeface="Trebuchet MS" panose="020B0703020202090204" pitchFamily="34" charset="0"/>
              </a:rPr>
              <a:pPr/>
              <a:t>‹#›</a:t>
            </a:fld>
            <a:endParaRPr lang="en-US" sz="10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6A89BF-7CAD-E749-A249-A8820CF5CA56}"/>
              </a:ext>
            </a:extLst>
          </p:cNvPr>
          <p:cNvSpPr/>
          <p:nvPr userDrawn="1"/>
        </p:nvSpPr>
        <p:spPr>
          <a:xfrm>
            <a:off x="0" y="1378891"/>
            <a:ext cx="9992299" cy="2644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553387A-DC65-F34E-BAA5-3CC586A28290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547585" y="1378891"/>
            <a:ext cx="9143999" cy="442229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sz="2400" b="1" i="1">
                <a:latin typeface="Trebuchet MS"/>
                <a:cs typeface="Trebuchet M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D9F91E-B22C-72F2-B991-2BB327C43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585" y="365125"/>
            <a:ext cx="9143999" cy="7230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17DB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6619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979FB-E96D-68F6-A87E-DCAD4EDF3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84" y="4945438"/>
            <a:ext cx="10515600" cy="90672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17DB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89C146-4176-EED3-6D58-289E92DD3F55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481084" y="364738"/>
            <a:ext cx="9143999" cy="442229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sz="2400" b="1" i="1">
                <a:latin typeface="Trebuchet MS"/>
                <a:cs typeface="Trebuchet M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343744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1C472D9-9C3B-B046-894F-84EB5A7087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8096596" y="5724583"/>
            <a:ext cx="3833674" cy="94222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F63452-C425-FA4B-BAA4-27ED6E39100F}" type="slidenum">
              <a:rPr lang="en-US" sz="1000" smtClean="0">
                <a:solidFill>
                  <a:schemeClr val="bg1"/>
                </a:solidFill>
                <a:latin typeface="Trebuchet MS" panose="020B0703020202090204" pitchFamily="34" charset="0"/>
              </a:rPr>
              <a:pPr/>
              <a:t>‹#›</a:t>
            </a:fld>
            <a:endParaRPr lang="en-US" sz="10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B1DC953-B3F2-2249-AD5E-3454E4DB5D0A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445117" y="2092409"/>
            <a:ext cx="4266370" cy="44004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8911B"/>
              </a:buClr>
              <a:defRPr sz="36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1pPr>
            <a:lvl2pPr>
              <a:buClr>
                <a:srgbClr val="F8911B"/>
              </a:buCl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2pPr>
            <a:lvl3pPr>
              <a:buClr>
                <a:srgbClr val="F8911B"/>
              </a:buCl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3pPr>
            <a:lvl4pPr>
              <a:buClr>
                <a:srgbClr val="F8911B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4pPr>
            <a:lvl5pPr>
              <a:buClr>
                <a:srgbClr val="F8911B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Bullet one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7B9459-7DD5-694F-BAED-2EC8063211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445117" y="1328868"/>
            <a:ext cx="4281473" cy="58455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000" b="1">
                <a:solidFill>
                  <a:srgbClr val="017DB4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17ED727-781B-C74C-B03C-1A717152C591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480514" y="2154158"/>
            <a:ext cx="4266370" cy="434514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8911B"/>
              </a:buClr>
              <a:defRPr sz="36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1pPr>
            <a:lvl2pPr>
              <a:buClr>
                <a:srgbClr val="F8911B"/>
              </a:buCl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2pPr>
            <a:lvl3pPr>
              <a:buClr>
                <a:srgbClr val="F8911B"/>
              </a:buCl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3pPr>
            <a:lvl4pPr>
              <a:buClr>
                <a:srgbClr val="F8911B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4pPr>
            <a:lvl5pPr>
              <a:buClr>
                <a:srgbClr val="F8911B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Bullet one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F45C183-F939-3749-8CBA-E98362CF528A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465411" y="1328868"/>
            <a:ext cx="4281473" cy="58455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000" b="1">
                <a:solidFill>
                  <a:srgbClr val="017DB4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Master text styles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8141C5F-6843-2DBF-BA08-09AF682AE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585" y="365125"/>
            <a:ext cx="9142060" cy="7230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17DB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340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42CC0-3E64-84E0-A8A2-439508555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00" y="-169227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A8EDBFB4-456D-B779-C7E2-03B4C50065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971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, Full Wid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FD23868-9EAA-1F40-94B7-14430EC84CE6}"/>
              </a:ext>
            </a:extLst>
          </p:cNvPr>
          <p:cNvSpPr txBox="1">
            <a:spLocks/>
          </p:cNvSpPr>
          <p:nvPr userDrawn="1"/>
        </p:nvSpPr>
        <p:spPr>
          <a:xfrm>
            <a:off x="918707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F63452-C425-FA4B-BAA4-27ED6E39100F}" type="slidenum">
              <a:rPr lang="en-US" sz="1000" smtClean="0">
                <a:solidFill>
                  <a:schemeClr val="bg1"/>
                </a:solidFill>
                <a:latin typeface="Trebuchet MS" panose="020B0703020202090204" pitchFamily="34" charset="0"/>
              </a:rPr>
              <a:pPr/>
              <a:t>‹#›</a:t>
            </a:fld>
            <a:endParaRPr lang="en-US" sz="10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5210E393-07D0-AD9B-4693-5C58245AA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9696" y="3831336"/>
            <a:ext cx="9500616" cy="1472183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solidFill>
                  <a:srgbClr val="017DB4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7E4D7546-BD7C-D58C-859B-FC18E2ECE8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08" y="0"/>
            <a:ext cx="12184091" cy="292608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814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, Subhead,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FD23868-9EAA-1F40-94B7-14430EC84CE6}"/>
              </a:ext>
            </a:extLst>
          </p:cNvPr>
          <p:cNvSpPr txBox="1">
            <a:spLocks/>
          </p:cNvSpPr>
          <p:nvPr userDrawn="1"/>
        </p:nvSpPr>
        <p:spPr>
          <a:xfrm>
            <a:off x="918707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F63452-C425-FA4B-BAA4-27ED6E39100F}" type="slidenum">
              <a:rPr lang="en-US" sz="1000" smtClean="0">
                <a:solidFill>
                  <a:schemeClr val="bg1"/>
                </a:solidFill>
                <a:latin typeface="Trebuchet MS" panose="020B0703020202090204" pitchFamily="34" charset="0"/>
              </a:rPr>
              <a:pPr/>
              <a:t>‹#›</a:t>
            </a:fld>
            <a:endParaRPr lang="en-US" sz="10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FDC90C48-F3D4-526A-CADA-C68070E99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9696" y="3625017"/>
            <a:ext cx="9500616" cy="800680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solidFill>
                  <a:srgbClr val="017DB4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75BD5A5-A76A-06C6-8CF6-36B4B08E5BBD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2139696" y="4563266"/>
            <a:ext cx="9144000" cy="62138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A3B907B9-C9BB-34FC-DF6C-06198528CA8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09" y="0"/>
            <a:ext cx="4023360" cy="292608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2B7804B2-9FF8-CCC9-6DA7-9871FA9885D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84320" y="-699"/>
            <a:ext cx="4023360" cy="292608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B24A2F4B-4C75-19AC-3B5E-23067198823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60731" y="0"/>
            <a:ext cx="4023360" cy="292608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23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,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FD23868-9EAA-1F40-94B7-14430EC84CE6}"/>
              </a:ext>
            </a:extLst>
          </p:cNvPr>
          <p:cNvSpPr txBox="1">
            <a:spLocks/>
          </p:cNvSpPr>
          <p:nvPr userDrawn="1"/>
        </p:nvSpPr>
        <p:spPr>
          <a:xfrm>
            <a:off x="918707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F63452-C425-FA4B-BAA4-27ED6E39100F}" type="slidenum">
              <a:rPr lang="en-US" sz="1000" smtClean="0">
                <a:solidFill>
                  <a:schemeClr val="bg1"/>
                </a:solidFill>
                <a:latin typeface="Trebuchet MS" panose="020B0703020202090204" pitchFamily="34" charset="0"/>
              </a:rPr>
              <a:pPr/>
              <a:t>‹#›</a:t>
            </a:fld>
            <a:endParaRPr lang="en-US" sz="10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B18D2B09-D3FE-1F42-8989-14A4DDC83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9696" y="3831336"/>
            <a:ext cx="9500616" cy="1472183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solidFill>
                  <a:srgbClr val="017DB4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48FA765-4F8C-0ADE-FFAC-4EDADCB274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09" y="0"/>
            <a:ext cx="4023360" cy="292608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620E638-A921-0446-EBBF-38BC344F884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84320" y="-699"/>
            <a:ext cx="4023360" cy="292608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53B945E-F4FB-17FF-0498-D2D951A57AE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60731" y="0"/>
            <a:ext cx="4023360" cy="292608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941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le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0F48B-FA81-CBA2-FE03-3C578A5D9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240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17DB4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405DBC-3841-0688-924E-7A595357856A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1758696" y="3644231"/>
            <a:ext cx="9595104" cy="62138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7324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no subheadlin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D28A25F-ABAF-439A-821C-F34B2EBCECB4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47585" y="1934349"/>
            <a:ext cx="9144000" cy="45878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>
                <a:solidFill>
                  <a:srgbClr val="017DB4"/>
                </a:solidFill>
                <a:latin typeface="Trebuchet MS" panose="020B070302020209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B184AA6-206F-4676-9058-FB5D99DD8F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7585" y="2671762"/>
            <a:ext cx="9144000" cy="3684588"/>
          </a:xfrm>
          <a:prstGeom prst="rect">
            <a:avLst/>
          </a:prstGeom>
        </p:spPr>
        <p:txBody>
          <a:bodyPr/>
          <a:lstStyle>
            <a:lvl1pPr>
              <a:buClr>
                <a:srgbClr val="82C33F"/>
              </a:buClr>
              <a:defRPr sz="1800">
                <a:solidFill>
                  <a:schemeClr val="bg1">
                    <a:lumMod val="50000"/>
                  </a:schemeClr>
                </a:solidFill>
                <a:latin typeface="Trebuchet MS" panose="020B0703020202090204" pitchFamily="34" charset="0"/>
              </a:defRPr>
            </a:lvl1pPr>
            <a:lvl2pPr>
              <a:buClr>
                <a:srgbClr val="82C33F"/>
              </a:buClr>
              <a:defRPr sz="1400">
                <a:solidFill>
                  <a:schemeClr val="bg1">
                    <a:lumMod val="50000"/>
                  </a:schemeClr>
                </a:solidFill>
                <a:latin typeface="Trebuchet MS" panose="020B0703020202090204" pitchFamily="34" charset="0"/>
              </a:defRPr>
            </a:lvl2pPr>
            <a:lvl3pPr>
              <a:defRPr>
                <a:latin typeface="Trebuchet MS" panose="020B0703020202090204" pitchFamily="34" charset="0"/>
              </a:defRPr>
            </a:lvl3pPr>
            <a:lvl4pPr>
              <a:defRPr>
                <a:latin typeface="Trebuchet MS" panose="020B0703020202090204" pitchFamily="34" charset="0"/>
              </a:defRPr>
            </a:lvl4pPr>
            <a:lvl5pPr>
              <a:defRPr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911225A-0A26-4BEF-B960-47CB5F88D228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547585" y="570221"/>
            <a:ext cx="9144000" cy="45878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000" b="1">
                <a:solidFill>
                  <a:srgbClr val="017DB4"/>
                </a:solidFill>
                <a:latin typeface="Trebuchet MS" panose="020B070302020209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9232526-AD32-44CC-A267-25015E9ABA68}"/>
              </a:ext>
            </a:extLst>
          </p:cNvPr>
          <p:cNvSpPr txBox="1">
            <a:spLocks/>
          </p:cNvSpPr>
          <p:nvPr userDrawn="1"/>
        </p:nvSpPr>
        <p:spPr>
          <a:xfrm>
            <a:off x="9356889" y="647391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F63452-C425-FA4B-BAA4-27ED6E39100F}" type="slidenum">
              <a:rPr lang="en-US" sz="1000" smtClean="0">
                <a:solidFill>
                  <a:schemeClr val="bg1"/>
                </a:solidFill>
                <a:latin typeface="Trebuchet MS" panose="020B0703020202090204" pitchFamily="34" charset="0"/>
              </a:rPr>
              <a:pPr/>
              <a:t>‹#›</a:t>
            </a:fld>
            <a:endParaRPr lang="en-US" sz="10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802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CB58E32-7EC3-4C49-B802-6217EC0122B0}"/>
              </a:ext>
            </a:extLst>
          </p:cNvPr>
          <p:cNvSpPr txBox="1">
            <a:spLocks/>
          </p:cNvSpPr>
          <p:nvPr userDrawn="1"/>
        </p:nvSpPr>
        <p:spPr>
          <a:xfrm>
            <a:off x="918707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F63452-C425-FA4B-BAA4-27ED6E39100F}" type="slidenum">
              <a:rPr lang="en-US" sz="1000" smtClean="0">
                <a:solidFill>
                  <a:schemeClr val="bg1"/>
                </a:solidFill>
                <a:latin typeface="Trebuchet MS" panose="020B0703020202090204" pitchFamily="34" charset="0"/>
              </a:rPr>
              <a:pPr/>
              <a:t>‹#›</a:t>
            </a:fld>
            <a:endParaRPr lang="en-US" sz="10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0117B41-E422-774B-A4E0-9DE9EBDF43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7585" y="1280160"/>
            <a:ext cx="11071258" cy="4424901"/>
          </a:xfrm>
          <a:prstGeom prst="rect">
            <a:avLst/>
          </a:prstGeom>
        </p:spPr>
        <p:txBody>
          <a:bodyPr/>
          <a:lstStyle>
            <a:lvl1pPr>
              <a:buClr>
                <a:srgbClr val="F8911B"/>
              </a:buClr>
              <a:defRPr sz="3600">
                <a:solidFill>
                  <a:schemeClr val="tx1"/>
                </a:solidFill>
                <a:latin typeface="+mn-lt"/>
              </a:defRPr>
            </a:lvl1pPr>
            <a:lvl2pPr>
              <a:buClr>
                <a:srgbClr val="F8911B"/>
              </a:buClr>
              <a:defRPr sz="3200">
                <a:solidFill>
                  <a:schemeClr val="tx1"/>
                </a:solidFill>
                <a:latin typeface="+mn-lt"/>
              </a:defRPr>
            </a:lvl2pPr>
            <a:lvl3pPr>
              <a:defRPr>
                <a:latin typeface="Trebuchet MS" panose="020B0703020202090204" pitchFamily="34" charset="0"/>
              </a:defRPr>
            </a:lvl3pPr>
            <a:lvl4pPr>
              <a:defRPr>
                <a:latin typeface="Trebuchet MS" panose="020B0703020202090204" pitchFamily="34" charset="0"/>
              </a:defRPr>
            </a:lvl4pPr>
            <a:lvl5pPr>
              <a:defRPr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6B6CC8B-1FC5-4365-BC36-037B408F0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585" y="365125"/>
            <a:ext cx="9279906" cy="7230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17DB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56514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9256AD4-C2F4-D040-A9A3-9CB8D0EE0FAA}"/>
              </a:ext>
            </a:extLst>
          </p:cNvPr>
          <p:cNvSpPr txBox="1">
            <a:spLocks/>
          </p:cNvSpPr>
          <p:nvPr userDrawn="1"/>
        </p:nvSpPr>
        <p:spPr>
          <a:xfrm>
            <a:off x="918707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F63452-C425-FA4B-BAA4-27ED6E39100F}" type="slidenum">
              <a:rPr lang="en-US" sz="1000" smtClean="0">
                <a:solidFill>
                  <a:schemeClr val="bg1"/>
                </a:solidFill>
                <a:latin typeface="Trebuchet MS" panose="020B0703020202090204" pitchFamily="34" charset="0"/>
              </a:rPr>
              <a:pPr/>
              <a:t>‹#›</a:t>
            </a:fld>
            <a:endParaRPr lang="en-US" sz="10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A82FE47-5023-BE9C-DC0C-2132CFD26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585" y="365125"/>
            <a:ext cx="9279906" cy="7230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17DB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D1CB09F8-023D-DCAB-CED1-55F2499F44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7585" y="1280160"/>
            <a:ext cx="11071258" cy="4424901"/>
          </a:xfrm>
          <a:prstGeom prst="rect">
            <a:avLst/>
          </a:prstGeom>
        </p:spPr>
        <p:txBody>
          <a:bodyPr/>
          <a:lstStyle>
            <a:lvl1pPr>
              <a:buClr>
                <a:srgbClr val="F8911B"/>
              </a:buClr>
              <a:defRPr sz="3600">
                <a:solidFill>
                  <a:schemeClr val="tx1"/>
                </a:solidFill>
                <a:latin typeface="+mn-lt"/>
              </a:defRPr>
            </a:lvl1pPr>
            <a:lvl2pPr>
              <a:buClr>
                <a:srgbClr val="F8911B"/>
              </a:buClr>
              <a:defRPr sz="3200">
                <a:solidFill>
                  <a:schemeClr val="tx1"/>
                </a:solidFill>
                <a:latin typeface="+mn-lt"/>
              </a:defRPr>
            </a:lvl2pPr>
            <a:lvl3pPr>
              <a:defRPr>
                <a:latin typeface="Trebuchet MS" panose="020B0703020202090204" pitchFamily="34" charset="0"/>
              </a:defRPr>
            </a:lvl3pPr>
            <a:lvl4pPr>
              <a:defRPr>
                <a:latin typeface="Trebuchet MS" panose="020B0703020202090204" pitchFamily="34" charset="0"/>
              </a:defRPr>
            </a:lvl4pPr>
            <a:lvl5pPr>
              <a:defRPr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73521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, Caption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29756D4-AA60-C008-6AE9-2F30BF9D3BC9}"/>
              </a:ext>
            </a:extLst>
          </p:cNvPr>
          <p:cNvSpPr/>
          <p:nvPr userDrawn="1"/>
        </p:nvSpPr>
        <p:spPr>
          <a:xfrm>
            <a:off x="8901214" y="0"/>
            <a:ext cx="2477985" cy="14039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9FCB8C-B3AE-FB12-E15F-26E1FF806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280073" y="0"/>
            <a:ext cx="1911927" cy="3408218"/>
          </a:xfrm>
          <a:prstGeom prst="rect">
            <a:avLst/>
          </a:prstGeom>
          <a:solidFill>
            <a:srgbClr val="017D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DA871A8-CDB7-FA47-8281-E16302FD8B72}"/>
              </a:ext>
            </a:extLst>
          </p:cNvPr>
          <p:cNvSpPr txBox="1">
            <a:spLocks/>
          </p:cNvSpPr>
          <p:nvPr userDrawn="1"/>
        </p:nvSpPr>
        <p:spPr>
          <a:xfrm>
            <a:off x="918707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F63452-C425-FA4B-BAA4-27ED6E39100F}" type="slidenum">
              <a:rPr lang="en-US" sz="1000" smtClean="0">
                <a:solidFill>
                  <a:schemeClr val="bg1"/>
                </a:solidFill>
                <a:latin typeface="Trebuchet MS" panose="020B0703020202090204" pitchFamily="34" charset="0"/>
              </a:rPr>
              <a:pPr/>
              <a:t>‹#›</a:t>
            </a:fld>
            <a:endParaRPr lang="en-US" sz="10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38516C5-927B-5142-8C33-5461BC32AC27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8901215" y="508000"/>
            <a:ext cx="2743200" cy="504797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sz="2400" b="1" i="1">
                <a:latin typeface="Trebuchet MS"/>
                <a:cs typeface="Trebuchet M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9633E8B-B27E-9777-C911-951974A35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584" y="340457"/>
            <a:ext cx="7416840" cy="7230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17DB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91A9533D-017E-BC60-E5FC-04D2B4DF5E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7585" y="1280160"/>
            <a:ext cx="7416839" cy="5076190"/>
          </a:xfrm>
          <a:prstGeom prst="rect">
            <a:avLst/>
          </a:prstGeom>
        </p:spPr>
        <p:txBody>
          <a:bodyPr/>
          <a:lstStyle>
            <a:lvl1pPr>
              <a:buClr>
                <a:srgbClr val="F8911B"/>
              </a:buClr>
              <a:defRPr sz="3600">
                <a:solidFill>
                  <a:schemeClr val="tx1"/>
                </a:solidFill>
                <a:latin typeface="+mn-lt"/>
              </a:defRPr>
            </a:lvl1pPr>
            <a:lvl2pPr>
              <a:buClr>
                <a:srgbClr val="F8911B"/>
              </a:buClr>
              <a:defRPr sz="3200">
                <a:solidFill>
                  <a:schemeClr val="tx1"/>
                </a:solidFill>
                <a:latin typeface="+mn-lt"/>
              </a:defRPr>
            </a:lvl2pPr>
            <a:lvl3pPr>
              <a:defRPr>
                <a:latin typeface="Trebuchet MS" panose="020B0703020202090204" pitchFamily="34" charset="0"/>
              </a:defRPr>
            </a:lvl3pPr>
            <a:lvl4pPr>
              <a:defRPr>
                <a:latin typeface="Trebuchet MS" panose="020B0703020202090204" pitchFamily="34" charset="0"/>
              </a:defRPr>
            </a:lvl4pPr>
            <a:lvl5pPr>
              <a:defRPr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7041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 ground image with WPS logo in the lower right corner and CMS logo to the left of the WPS logo.">
            <a:extLst>
              <a:ext uri="{FF2B5EF4-FFF2-40B4-BE49-F238E27FC236}">
                <a16:creationId xmlns:a16="http://schemas.microsoft.com/office/drawing/2014/main" id="{DE2358F0-A308-A8CF-97AA-08B7A83BD00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566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77" r:id="rId3"/>
    <p:sldLayoutId id="2147483678" r:id="rId4"/>
    <p:sldLayoutId id="2147483679" r:id="rId5"/>
    <p:sldLayoutId id="214748368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 ground image with WPS logo in the lower right corner and CMS logo to the left of the WPS logo.">
            <a:extLst>
              <a:ext uri="{FF2B5EF4-FFF2-40B4-BE49-F238E27FC236}">
                <a16:creationId xmlns:a16="http://schemas.microsoft.com/office/drawing/2014/main" id="{FF47DA04-179C-4548-803A-773E6AED009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108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5" r:id="rId4"/>
    <p:sldLayoutId id="2147483676" r:id="rId5"/>
    <p:sldLayoutId id="2147483670" r:id="rId6"/>
    <p:sldLayoutId id="2147483680" r:id="rId7"/>
    <p:sldLayoutId id="214748367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6558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mWbOYPskBJhvSWUZ7ys9v5syiy6l5jcI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cmsmacfedramp.gov1.qualtrics.com/jfe/form/SV_8qQ1Igmkc0UPfMN?Title=Encore%3A%20Exploring%20the%20Website%20Changes&amp;Presenter=Thom%20Rya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wps.gha.education@wpsic.co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36E5685-0972-E2A9-6530-6AAE34F95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Exploring the Website Changes	</a:t>
            </a:r>
          </a:p>
        </p:txBody>
      </p:sp>
      <p:pic>
        <p:nvPicPr>
          <p:cNvPr id="3" name="Picture Placeholder 9">
            <a:extLst>
              <a:ext uri="{FF2B5EF4-FFF2-40B4-BE49-F238E27FC236}">
                <a16:creationId xmlns:a16="http://schemas.microsoft.com/office/drawing/2014/main" id="{AD0EC753-F6FA-6CB0-43C2-9C44D741C3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6875" y="0"/>
            <a:ext cx="4092929" cy="2926080"/>
          </a:xfrm>
          <a:prstGeom prst="rect">
            <a:avLst/>
          </a:prstGeom>
        </p:spPr>
      </p:pic>
      <p:pic>
        <p:nvPicPr>
          <p:cNvPr id="4" name="Picture Placeholder 7">
            <a:extLst>
              <a:ext uri="{FF2B5EF4-FFF2-40B4-BE49-F238E27FC236}">
                <a16:creationId xmlns:a16="http://schemas.microsoft.com/office/drawing/2014/main" id="{10E906F2-4228-E0CB-D6CC-B31114B29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21807" y="-5894"/>
            <a:ext cx="4092929" cy="2925381"/>
          </a:xfrm>
          <a:prstGeom prst="rect">
            <a:avLst/>
          </a:prstGeom>
        </p:spPr>
      </p:pic>
      <p:pic>
        <p:nvPicPr>
          <p:cNvPr id="5" name="Picture Placeholder 11">
            <a:extLst>
              <a:ext uri="{FF2B5EF4-FFF2-40B4-BE49-F238E27FC236}">
                <a16:creationId xmlns:a16="http://schemas.microsoft.com/office/drawing/2014/main" id="{86F141A2-4ED4-A673-551A-B63C6023A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0489" y="0"/>
            <a:ext cx="3921511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981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59543-F3F5-A522-E804-8A5DF5F44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Training Center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D3A58E9A-D7C9-BD4D-16E4-F54133950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idx="17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57132" y="703523"/>
            <a:ext cx="7291316" cy="3979156"/>
          </a:xfrm>
        </p:spPr>
      </p:pic>
    </p:spTree>
    <p:extLst>
      <p:ext uri="{BB962C8B-B14F-4D97-AF65-F5344CB8AC3E}">
        <p14:creationId xmlns:p14="http://schemas.microsoft.com/office/powerpoint/2010/main" val="3682819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E3FE89C-1B3E-BAB3-BD93-8D2CE721B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New Features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19374E9-E9BC-0F8E-2CB4-D872D5D9A4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7585" y="1280160"/>
            <a:ext cx="9371115" cy="4424901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Items you wanted us to pay attention to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Easily available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Calendar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Stand out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Live events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Encore </a:t>
            </a:r>
          </a:p>
        </p:txBody>
      </p:sp>
      <p:pic>
        <p:nvPicPr>
          <p:cNvPr id="7" name="Picture 6" descr="Picture of the training center">
            <a:extLst>
              <a:ext uri="{FF2B5EF4-FFF2-40B4-BE49-F238E27FC236}">
                <a16:creationId xmlns:a16="http://schemas.microsoft.com/office/drawing/2014/main" id="{B9689FA5-7C06-F0FB-6FA5-F436B8DCE2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0530" y="1892300"/>
            <a:ext cx="5714613" cy="368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679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25DB126-353C-95D9-BE68-2F8CBD313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Live Events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5A4E931-0651-E730-81C4-04341FAAD0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7585" y="1280160"/>
            <a:ext cx="5548415" cy="4424901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List of upcoming events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Registration links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Presentations without going somewhere else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Timely Topics</a:t>
            </a:r>
          </a:p>
        </p:txBody>
      </p:sp>
      <p:pic>
        <p:nvPicPr>
          <p:cNvPr id="3" name="Picture 2" descr="Picture of our Live Events page">
            <a:extLst>
              <a:ext uri="{FF2B5EF4-FFF2-40B4-BE49-F238E27FC236}">
                <a16:creationId xmlns:a16="http://schemas.microsoft.com/office/drawing/2014/main" id="{50BBF76A-8713-A60F-7742-BC6DB3932B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9000" y="1280160"/>
            <a:ext cx="5816600" cy="405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23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1BD9FD5-7CD6-65FE-2E06-5D4C263D0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Encore Presentations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2E92007-006C-7C6C-8910-4F073B379C6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List of previously recorded events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Last 90 days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YouTube playlist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Slides available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30AA38-7802-249A-3B04-A7452D2D1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3172" y="2172607"/>
            <a:ext cx="5671503" cy="282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219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E3ED030-74D3-BC8B-C619-9195A7E55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Partner Form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23C2AB1-BD46-2798-C9B5-FA29BA7008E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Web form versus PDF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Easier to use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9DD401-1DA2-1088-05FE-0342D78EA2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5062" y="1280160"/>
            <a:ext cx="3822429" cy="392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652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4311D-733C-FF88-0F8B-08394FA51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0DF7A-B576-9046-4581-534C478F2E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7585" y="1280160"/>
            <a:ext cx="6627915" cy="4424901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Less prevalent, but still available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Provider Outreach and Education Advisory Group (POE AG)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Team information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YouTube training videos </a:t>
            </a:r>
          </a:p>
        </p:txBody>
      </p:sp>
      <p:pic>
        <p:nvPicPr>
          <p:cNvPr id="5" name="Picture 4" descr="Picture of the training resources">
            <a:extLst>
              <a:ext uri="{FF2B5EF4-FFF2-40B4-BE49-F238E27FC236}">
                <a16:creationId xmlns:a16="http://schemas.microsoft.com/office/drawing/2014/main" id="{DE239FA0-5E0A-1B2F-3AAC-A22EACE69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5075" y="2028825"/>
            <a:ext cx="382905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056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CCC6702-C5EB-1AE0-6480-E06ABFBF4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Tools</a:t>
            </a:r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4CC1D9F9-2183-A5EA-FA53-B4845AA65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idx="17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4033382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87F348-4CE9-7467-68FA-6C7CBC9E6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Reason and Remarks Codes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A911FA-C0B8-7BB8-A3E5-2C1916D9A5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7585" y="1280160"/>
            <a:ext cx="6754915" cy="4424901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Look-up tool explaining the reason and remarks codes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Provides actions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Additional information</a:t>
            </a:r>
          </a:p>
        </p:txBody>
      </p:sp>
      <p:pic>
        <p:nvPicPr>
          <p:cNvPr id="5" name="Picture 4" descr="Picture of the code look-up tool with the radial button for reason and remarks selected and code &quot;96&quot; in the search box. The results are displayed as the last item in the box. ">
            <a:extLst>
              <a:ext uri="{FF2B5EF4-FFF2-40B4-BE49-F238E27FC236}">
                <a16:creationId xmlns:a16="http://schemas.microsoft.com/office/drawing/2014/main" id="{EA9BDD82-ADF7-7EE9-764F-29CBB0BDD78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088" y="1351756"/>
            <a:ext cx="3078196" cy="415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858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1AC39-9332-524C-DD73-AFA8991AE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585" y="365125"/>
            <a:ext cx="11071258" cy="723011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Local Coverage Determination (LCD)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600D6-495A-61CA-C832-4C0BB85C07A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Look-up for LCD and articles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Procedure code</a:t>
            </a:r>
          </a:p>
        </p:txBody>
      </p:sp>
      <p:pic>
        <p:nvPicPr>
          <p:cNvPr id="5" name="Picture 4" descr="Picture of the Code Lookup Tool with LCD &amp; Article lookup selected and &quot;Allergy&quot; in the search box. The results are displayed on the bottom of the box. ">
            <a:extLst>
              <a:ext uri="{FF2B5EF4-FFF2-40B4-BE49-F238E27FC236}">
                <a16:creationId xmlns:a16="http://schemas.microsoft.com/office/drawing/2014/main" id="{D82FB8FA-1F3D-174D-6239-4163CF6EAF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23290" y="1443831"/>
            <a:ext cx="2896065" cy="397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9043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0DE9EC0-EB82-376D-2F7A-9871AEF3B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Date Calculators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AD91EBB-5C7B-A868-A2B8-408B3A62ED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7585" y="1280160"/>
            <a:ext cx="7389915" cy="4424901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Displays the date you must act by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Redeterminations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90-day global period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End-stage renal disease coordination period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Medical review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Re-opening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Additional documentation request</a:t>
            </a:r>
          </a:p>
        </p:txBody>
      </p:sp>
      <p:pic>
        <p:nvPicPr>
          <p:cNvPr id="5" name="Picture 4" descr="Picture of the date calculator with the re-opening calculator displayed">
            <a:extLst>
              <a:ext uri="{FF2B5EF4-FFF2-40B4-BE49-F238E27FC236}">
                <a16:creationId xmlns:a16="http://schemas.microsoft.com/office/drawing/2014/main" id="{9572F29F-F88C-2FFA-3F38-AE7692101FC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066" y="2039937"/>
            <a:ext cx="4933277" cy="325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503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46A9990-D003-60B1-E624-5B4841D85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99400" y="5359400"/>
            <a:ext cx="40259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4A24A76-36F6-EA6A-705A-0B9361A21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Disclaimer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F7A49A-C83D-D64C-9687-E70ABE7990E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prepared this education as a tool to assist the provider community.  Medicare rules change often. They are in the relevant laws, regulations and rulings on the Centers for Medicare &amp; Medicaid Services (CMS) website. </a:t>
            </a:r>
          </a:p>
          <a:p>
            <a:pPr marL="0" indent="0">
              <a:buNone/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will provide responses to questions based on the facts given, but the Medicare rules will determine final coverage.  </a:t>
            </a:r>
          </a:p>
          <a:p>
            <a:pPr marL="0" indent="0">
              <a:buNone/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CMS prohibits recording of the presentation for profit-making purposes.</a:t>
            </a:r>
          </a:p>
        </p:txBody>
      </p:sp>
    </p:spTree>
    <p:extLst>
      <p:ext uri="{BB962C8B-B14F-4D97-AF65-F5344CB8AC3E}">
        <p14:creationId xmlns:p14="http://schemas.microsoft.com/office/powerpoint/2010/main" val="40052037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16670-6437-B950-0FF6-5FFA803D3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DFC84-66D6-BAC6-510D-A9F4BF9684C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47584" y="1328868"/>
            <a:ext cx="5548415" cy="5164007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Acronyms List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CERT Claim Lookup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Direct Data Entry (DDE)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Electronic Access Request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Submitter ID Request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Enrollment Application Status Inquiry (EASI)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7E72AC-9BB8-3741-27F9-F73758F56474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6095999" y="1335295"/>
            <a:ext cx="5548415" cy="5164007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Find a Doctor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 Forms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Medicare Secondary Payer (MSP) Calculator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Universal Data Calculator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NPI Admin Search</a:t>
            </a:r>
          </a:p>
        </p:txBody>
      </p:sp>
    </p:spTree>
    <p:extLst>
      <p:ext uri="{BB962C8B-B14F-4D97-AF65-F5344CB8AC3E}">
        <p14:creationId xmlns:p14="http://schemas.microsoft.com/office/powerpoint/2010/main" val="9125344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E16E2-AF8F-93A3-D0F2-1BF1885C9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B1FA9A9F-E843-FB5A-63B2-EDE5E7F96E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803231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411BC42-EE9A-24AE-680B-4E7CE8ED3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Encore Survey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AE619BB-D7D7-C1EB-1322-65316FA5F87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 us know what you think!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time to complete the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survey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now. </a:t>
            </a:r>
          </a:p>
        </p:txBody>
      </p:sp>
      <p:pic>
        <p:nvPicPr>
          <p:cNvPr id="5" name="Picture 4" descr="QR code for the survey at https://cmsmacfedramp.gov1.qualtrics.com/jfe/form/SV_8qQ1Igmkc0UPfMN?Title=Encore%3A%20Exploring%20the%20Website%20Changes&amp;Presenter=Thom%20Ryan&#10;">
            <a:extLst>
              <a:ext uri="{FF2B5EF4-FFF2-40B4-BE49-F238E27FC236}">
                <a16:creationId xmlns:a16="http://schemas.microsoft.com/office/drawing/2014/main" id="{6444B852-A891-A74C-F142-FD69C890913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1276" y="2641186"/>
            <a:ext cx="3063875" cy="306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9670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DB3F7D0-8D94-7940-612E-72E5C9B50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Encore Closing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601C443-80F3-ED1C-F6FF-B2D0A911F5C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Follow-up Questions</a:t>
            </a:r>
          </a:p>
          <a:p>
            <a:pPr lvl="1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 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wps.gha.education@wpsic.com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Topic: Encore: Website Webinar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Send claim specific questions to Customer Service </a:t>
            </a:r>
          </a:p>
        </p:txBody>
      </p:sp>
    </p:spTree>
    <p:extLst>
      <p:ext uri="{BB962C8B-B14F-4D97-AF65-F5344CB8AC3E}">
        <p14:creationId xmlns:p14="http://schemas.microsoft.com/office/powerpoint/2010/main" val="1740073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F2E859A-54EE-8A71-3971-592B13402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35C3380-B43D-2D29-B968-664A2184021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Today we will cover: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Design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changes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training center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Available self-service tools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Let’s work together to make the transition easier!</a:t>
            </a:r>
          </a:p>
        </p:txBody>
      </p:sp>
    </p:spTree>
    <p:extLst>
      <p:ext uri="{BB962C8B-B14F-4D97-AF65-F5344CB8AC3E}">
        <p14:creationId xmlns:p14="http://schemas.microsoft.com/office/powerpoint/2010/main" val="3874778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1BB6A-B681-503F-50F1-11ADA0114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Design Changes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0DBC5A83-E561-A751-19A9-66F496D67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idx="17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42114" y="532380"/>
            <a:ext cx="6137430" cy="4049629"/>
          </a:xfrm>
        </p:spPr>
      </p:pic>
    </p:spTree>
    <p:extLst>
      <p:ext uri="{BB962C8B-B14F-4D97-AF65-F5344CB8AC3E}">
        <p14:creationId xmlns:p14="http://schemas.microsoft.com/office/powerpoint/2010/main" val="2260711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CB4453A-43B7-F5F9-CA06-A0BEF4CD0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Reason for Change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C37EDE-E504-BB59-91CD-B677A2FC89C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 asked, “Why did you decide to change your website?”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Feedback from survey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Faster website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Improve search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Data analysis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2899B2-6449-88FE-676A-FFE20D2A14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91315" y="2184400"/>
            <a:ext cx="57531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579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4707298-4F49-1D37-5FAB-C8899EE0E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Top Arrangement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55BE424-4A02-A037-B8EE-2096AF3DB6C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Moved items around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Topic Center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Tools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Training Center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Message indicator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Login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Jurisdiction selection</a:t>
            </a:r>
          </a:p>
        </p:txBody>
      </p:sp>
      <p:pic>
        <p:nvPicPr>
          <p:cNvPr id="5" name="Picture 4" descr="Picture of the header on the redesigned website. ">
            <a:extLst>
              <a:ext uri="{FF2B5EF4-FFF2-40B4-BE49-F238E27FC236}">
                <a16:creationId xmlns:a16="http://schemas.microsoft.com/office/drawing/2014/main" id="{8C94A5C1-1E14-85C6-B789-303DBC98A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7538" y="2514600"/>
            <a:ext cx="669607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367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2449C56-EA9F-865E-225B-C68B67457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02700" y="5232400"/>
            <a:ext cx="3035300" cy="15299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4F1A82-B494-FEB7-49FD-C2E5C666C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System Status and Claims Alerts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57E42-8532-A386-3B53-D5FD01CD44B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Move to separate boxes</a:t>
            </a:r>
          </a:p>
        </p:txBody>
      </p:sp>
      <p:pic>
        <p:nvPicPr>
          <p:cNvPr id="5" name="Picture 4" descr="Picture of the new system status bar">
            <a:extLst>
              <a:ext uri="{FF2B5EF4-FFF2-40B4-BE49-F238E27FC236}">
                <a16:creationId xmlns:a16="http://schemas.microsoft.com/office/drawing/2014/main" id="{D5EA6E9C-3CE2-B4D4-9889-DA60845E2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087" y="2024062"/>
            <a:ext cx="8505825" cy="1057275"/>
          </a:xfrm>
          <a:prstGeom prst="rect">
            <a:avLst/>
          </a:prstGeom>
        </p:spPr>
      </p:pic>
      <p:pic>
        <p:nvPicPr>
          <p:cNvPr id="7" name="Picture 6" descr="Picture of the Part A FISS claims processing alerts">
            <a:extLst>
              <a:ext uri="{FF2B5EF4-FFF2-40B4-BE49-F238E27FC236}">
                <a16:creationId xmlns:a16="http://schemas.microsoft.com/office/drawing/2014/main" id="{57E4FC86-DEA4-8988-90B8-2154B1AAC4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0687" y="3014662"/>
            <a:ext cx="2781300" cy="3857625"/>
          </a:xfrm>
          <a:prstGeom prst="rect">
            <a:avLst/>
          </a:prstGeom>
        </p:spPr>
      </p:pic>
      <p:pic>
        <p:nvPicPr>
          <p:cNvPr id="9" name="Picture 8" descr="Picture of the Part B MCS claims processing alerts">
            <a:extLst>
              <a:ext uri="{FF2B5EF4-FFF2-40B4-BE49-F238E27FC236}">
                <a16:creationId xmlns:a16="http://schemas.microsoft.com/office/drawing/2014/main" id="{036DF364-7644-547F-7D2C-B06D295FBC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3341" y="3081337"/>
            <a:ext cx="27241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850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70FC07B-B3E1-34BC-EC61-EC6CAFBD7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Topic Center Pages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843CB04-6B90-41E8-D1C9-F8353DB26A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7585" y="1280160"/>
            <a:ext cx="6526315" cy="4424901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New look and feel to show less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Same content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Drop-downs to help locate information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Sort by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Topic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Specialty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Alphabetical titles</a:t>
            </a:r>
          </a:p>
        </p:txBody>
      </p:sp>
      <p:pic>
        <p:nvPicPr>
          <p:cNvPr id="7" name="Picture 6" descr="Picture showing the Claims Topic Center">
            <a:extLst>
              <a:ext uri="{FF2B5EF4-FFF2-40B4-BE49-F238E27FC236}">
                <a16:creationId xmlns:a16="http://schemas.microsoft.com/office/drawing/2014/main" id="{7D42B56A-6E4B-64A3-524A-AE78E22811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3850" y="1863904"/>
            <a:ext cx="4838700" cy="348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812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C5C559A-87A5-27A8-2A23-04FF49A51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Search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E71BD6-B554-E484-2CDC-19E61CCB3D8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Improved results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Faster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Intuitive typing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Topic center selection</a:t>
            </a:r>
          </a:p>
        </p:txBody>
      </p:sp>
      <p:pic>
        <p:nvPicPr>
          <p:cNvPr id="6" name="Picture 5" descr="Picture showing the search results for &quot;ABN&quot;">
            <a:extLst>
              <a:ext uri="{FF2B5EF4-FFF2-40B4-BE49-F238E27FC236}">
                <a16:creationId xmlns:a16="http://schemas.microsoft.com/office/drawing/2014/main" id="{CAE3EA91-EE9C-E617-0929-BCA7D384BB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78500" y="1485899"/>
            <a:ext cx="5499100" cy="392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096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dirty="0" smtClean="0">
            <a:solidFill>
              <a:schemeClr val="bg1">
                <a:lumMod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2680</TotalTime>
  <Words>411</Words>
  <Application>Microsoft Office PowerPoint</Application>
  <PresentationFormat>Widescreen</PresentationFormat>
  <Paragraphs>108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Symbol</vt:lpstr>
      <vt:lpstr>Trebuchet MS</vt:lpstr>
      <vt:lpstr>Office Theme</vt:lpstr>
      <vt:lpstr>Custom Design</vt:lpstr>
      <vt:lpstr>1_Custom Design</vt:lpstr>
      <vt:lpstr>Exploring the Website Changes </vt:lpstr>
      <vt:lpstr>Disclaimer</vt:lpstr>
      <vt:lpstr>Agenda</vt:lpstr>
      <vt:lpstr>Design Changes</vt:lpstr>
      <vt:lpstr>Reason for Change</vt:lpstr>
      <vt:lpstr>Top Arrangement</vt:lpstr>
      <vt:lpstr>System Status and Claims Alerts</vt:lpstr>
      <vt:lpstr>Topic Center Pages</vt:lpstr>
      <vt:lpstr>Search</vt:lpstr>
      <vt:lpstr>Training Center</vt:lpstr>
      <vt:lpstr>New Features</vt:lpstr>
      <vt:lpstr>Live Events</vt:lpstr>
      <vt:lpstr>Encore Presentations</vt:lpstr>
      <vt:lpstr>Partner Form</vt:lpstr>
      <vt:lpstr>Resources</vt:lpstr>
      <vt:lpstr>Tools</vt:lpstr>
      <vt:lpstr>Reason and Remarks Codes</vt:lpstr>
      <vt:lpstr>Local Coverage Determination (LCD)</vt:lpstr>
      <vt:lpstr>Date Calculators</vt:lpstr>
      <vt:lpstr>Other Tools</vt:lpstr>
      <vt:lpstr>Questions</vt:lpstr>
      <vt:lpstr>Encore Survey </vt:lpstr>
      <vt:lpstr>Encore Closing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Rasmussen, Benjamin - Corp Comm</dc:creator>
  <cp:lastModifiedBy>Ryan, Thom</cp:lastModifiedBy>
  <cp:revision>93</cp:revision>
  <dcterms:created xsi:type="dcterms:W3CDTF">2020-11-15T21:40:28Z</dcterms:created>
  <dcterms:modified xsi:type="dcterms:W3CDTF">2023-09-07T09:28:01Z</dcterms:modified>
</cp:coreProperties>
</file>