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66" r:id="rId6"/>
    <p:sldMasterId id="2147483672" r:id="rId7"/>
  </p:sldMasterIdLst>
  <p:notesMasterIdLst>
    <p:notesMasterId r:id="rId26"/>
  </p:notesMasterIdLst>
  <p:handoutMasterIdLst>
    <p:handoutMasterId r:id="rId27"/>
  </p:handoutMasterIdLst>
  <p:sldIdLst>
    <p:sldId id="286" r:id="rId8"/>
    <p:sldId id="270" r:id="rId9"/>
    <p:sldId id="272" r:id="rId10"/>
    <p:sldId id="388" r:id="rId11"/>
    <p:sldId id="389" r:id="rId12"/>
    <p:sldId id="299" r:id="rId13"/>
    <p:sldId id="392" r:id="rId14"/>
    <p:sldId id="391" r:id="rId15"/>
    <p:sldId id="422" r:id="rId16"/>
    <p:sldId id="423" r:id="rId17"/>
    <p:sldId id="303" r:id="rId18"/>
    <p:sldId id="393" r:id="rId19"/>
    <p:sldId id="304" r:id="rId20"/>
    <p:sldId id="305" r:id="rId21"/>
    <p:sldId id="387" r:id="rId22"/>
    <p:sldId id="351" r:id="rId23"/>
    <p:sldId id="427"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017DB4"/>
    <a:srgbClr val="003A5D"/>
    <a:srgbClr val="F89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5" autoAdjust="0"/>
  </p:normalViewPr>
  <p:slideViewPr>
    <p:cSldViewPr snapToGrid="0" snapToObjects="1">
      <p:cViewPr varScale="1">
        <p:scale>
          <a:sx n="52" d="100"/>
          <a:sy n="52" d="100"/>
        </p:scale>
        <p:origin x="492" y="78"/>
      </p:cViewPr>
      <p:guideLst/>
    </p:cSldViewPr>
  </p:slideViewPr>
  <p:outlineViewPr>
    <p:cViewPr>
      <p:scale>
        <a:sx n="33" d="100"/>
        <a:sy n="33" d="100"/>
      </p:scale>
      <p:origin x="0" y="-1728"/>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75B812-B55C-F963-0424-D66790B345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A54C994-23A5-6DC3-722C-4FE3E5EE21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B741E7-6599-410D-ACEB-6E45887D8C6A}" type="datetimeFigureOut">
              <a:rPr lang="en-US" smtClean="0"/>
              <a:t>8/24/2023</a:t>
            </a:fld>
            <a:endParaRPr lang="en-US" dirty="0"/>
          </a:p>
        </p:txBody>
      </p:sp>
      <p:sp>
        <p:nvSpPr>
          <p:cNvPr id="4" name="Footer Placeholder 3">
            <a:extLst>
              <a:ext uri="{FF2B5EF4-FFF2-40B4-BE49-F238E27FC236}">
                <a16:creationId xmlns:a16="http://schemas.microsoft.com/office/drawing/2014/main" id="{E627FEED-A9E0-77DB-08F1-2E9042512C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713B5FD-EB69-CE14-53AF-6F1814E6C8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B2DBBE-78A7-4229-8B03-BD4C2BA33311}" type="slidenum">
              <a:rPr lang="en-US" smtClean="0"/>
              <a:t>‹#›</a:t>
            </a:fld>
            <a:endParaRPr lang="en-US" dirty="0"/>
          </a:p>
        </p:txBody>
      </p:sp>
    </p:spTree>
    <p:extLst>
      <p:ext uri="{BB962C8B-B14F-4D97-AF65-F5344CB8AC3E}">
        <p14:creationId xmlns:p14="http://schemas.microsoft.com/office/powerpoint/2010/main" val="5195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38B04-4D7D-6148-8C3F-37CE9408ACEF}" type="datetimeFigureOut">
              <a:rPr lang="en-US" smtClean="0"/>
              <a:t>8/24/2023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BA1-951B-0F4A-95D0-9F1CC3ADD46B}" type="slidenum">
              <a:rPr lang="en-US" smtClean="0"/>
              <a:t>‹#›</a:t>
            </a:fld>
            <a:endParaRPr lang="en-US" dirty="0"/>
          </a:p>
        </p:txBody>
      </p:sp>
    </p:spTree>
    <p:extLst>
      <p:ext uri="{BB962C8B-B14F-4D97-AF65-F5344CB8AC3E}">
        <p14:creationId xmlns:p14="http://schemas.microsoft.com/office/powerpoint/2010/main" val="348444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a:t>
            </a:fld>
            <a:endParaRPr lang="en-US" dirty="0"/>
          </a:p>
        </p:txBody>
      </p:sp>
    </p:spTree>
    <p:extLst>
      <p:ext uri="{BB962C8B-B14F-4D97-AF65-F5344CB8AC3E}">
        <p14:creationId xmlns:p14="http://schemas.microsoft.com/office/powerpoint/2010/main" val="27700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3</a:t>
            </a:fld>
            <a:endParaRPr lang="en-US" dirty="0"/>
          </a:p>
        </p:txBody>
      </p:sp>
    </p:spTree>
    <p:extLst>
      <p:ext uri="{BB962C8B-B14F-4D97-AF65-F5344CB8AC3E}">
        <p14:creationId xmlns:p14="http://schemas.microsoft.com/office/powerpoint/2010/main" val="361193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6</a:t>
            </a:fld>
            <a:endParaRPr lang="en-US" dirty="0"/>
          </a:p>
        </p:txBody>
      </p:sp>
    </p:spTree>
    <p:extLst>
      <p:ext uri="{BB962C8B-B14F-4D97-AF65-F5344CB8AC3E}">
        <p14:creationId xmlns:p14="http://schemas.microsoft.com/office/powerpoint/2010/main" val="116553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Demo and walk through of changes by section. </a:t>
            </a:r>
          </a:p>
        </p:txBody>
      </p:sp>
      <p:sp>
        <p:nvSpPr>
          <p:cNvPr id="4" name="Slide Number Placeholder 3"/>
          <p:cNvSpPr>
            <a:spLocks noGrp="1"/>
          </p:cNvSpPr>
          <p:nvPr>
            <p:ph type="sldNum" sz="quarter" idx="5"/>
          </p:nvPr>
        </p:nvSpPr>
        <p:spPr/>
        <p:txBody>
          <a:bodyPr/>
          <a:lstStyle/>
          <a:p>
            <a:fld id="{95ABEBA1-951B-0F4A-95D0-9F1CC3ADD46B}" type="slidenum">
              <a:rPr lang="en-US" smtClean="0"/>
              <a:t>7</a:t>
            </a:fld>
            <a:endParaRPr lang="en-US" dirty="0"/>
          </a:p>
        </p:txBody>
      </p:sp>
    </p:spTree>
    <p:extLst>
      <p:ext uri="{BB962C8B-B14F-4D97-AF65-F5344CB8AC3E}">
        <p14:creationId xmlns:p14="http://schemas.microsoft.com/office/powerpoint/2010/main" val="224912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the changes on the CMS website. </a:t>
            </a:r>
          </a:p>
        </p:txBody>
      </p:sp>
      <p:sp>
        <p:nvSpPr>
          <p:cNvPr id="4" name="Slide Number Placeholder 3"/>
          <p:cNvSpPr>
            <a:spLocks noGrp="1"/>
          </p:cNvSpPr>
          <p:nvPr>
            <p:ph type="sldNum" sz="quarter" idx="5"/>
          </p:nvPr>
        </p:nvSpPr>
        <p:spPr/>
        <p:txBody>
          <a:bodyPr/>
          <a:lstStyle/>
          <a:p>
            <a:fld id="{95ABEBA1-951B-0F4A-95D0-9F1CC3ADD46B}" type="slidenum">
              <a:rPr lang="en-US" smtClean="0"/>
              <a:t>8</a:t>
            </a:fld>
            <a:endParaRPr lang="en-US" dirty="0"/>
          </a:p>
        </p:txBody>
      </p:sp>
    </p:spTree>
    <p:extLst>
      <p:ext uri="{BB962C8B-B14F-4D97-AF65-F5344CB8AC3E}">
        <p14:creationId xmlns:p14="http://schemas.microsoft.com/office/powerpoint/2010/main" val="315904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15</a:t>
            </a:fld>
            <a:endParaRPr lang="en-US" dirty="0"/>
          </a:p>
        </p:txBody>
      </p:sp>
    </p:spTree>
    <p:extLst>
      <p:ext uri="{BB962C8B-B14F-4D97-AF65-F5344CB8AC3E}">
        <p14:creationId xmlns:p14="http://schemas.microsoft.com/office/powerpoint/2010/main" val="737063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16</a:t>
            </a:fld>
            <a:endParaRPr lang="en-US" dirty="0"/>
          </a:p>
        </p:txBody>
      </p:sp>
    </p:spTree>
    <p:extLst>
      <p:ext uri="{BB962C8B-B14F-4D97-AF65-F5344CB8AC3E}">
        <p14:creationId xmlns:p14="http://schemas.microsoft.com/office/powerpoint/2010/main" val="137519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5ABEBA1-951B-0F4A-95D0-9F1CC3ADD46B}" type="slidenum">
              <a:rPr lang="en-US" smtClean="0"/>
              <a:t>17</a:t>
            </a:fld>
            <a:endParaRPr lang="en-US" dirty="0"/>
          </a:p>
        </p:txBody>
      </p:sp>
    </p:spTree>
    <p:extLst>
      <p:ext uri="{BB962C8B-B14F-4D97-AF65-F5344CB8AC3E}">
        <p14:creationId xmlns:p14="http://schemas.microsoft.com/office/powerpoint/2010/main" val="1880784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ABEBA1-951B-0F4A-95D0-9F1CC3ADD46B}" type="slidenum">
              <a:rPr lang="en-US" smtClean="0"/>
              <a:t>18</a:t>
            </a:fld>
            <a:endParaRPr lang="en-US" dirty="0"/>
          </a:p>
        </p:txBody>
      </p:sp>
    </p:spTree>
    <p:extLst>
      <p:ext uri="{BB962C8B-B14F-4D97-AF65-F5344CB8AC3E}">
        <p14:creationId xmlns:p14="http://schemas.microsoft.com/office/powerpoint/2010/main" val="3407290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Subhead,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4">
            <a:extLst>
              <a:ext uri="{FF2B5EF4-FFF2-40B4-BE49-F238E27FC236}">
                <a16:creationId xmlns:a16="http://schemas.microsoft.com/office/drawing/2014/main" id="{C050CE01-9624-9ABA-B519-84D327039670}"/>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8" name="Text Placeholder 2">
            <a:extLst>
              <a:ext uri="{FF2B5EF4-FFF2-40B4-BE49-F238E27FC236}">
                <a16:creationId xmlns:a16="http://schemas.microsoft.com/office/drawing/2014/main" id="{20DADA2D-BB08-86BF-F372-70E73FD5314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3">
            <a:extLst>
              <a:ext uri="{FF2B5EF4-FFF2-40B4-BE49-F238E27FC236}">
                <a16:creationId xmlns:a16="http://schemas.microsoft.com/office/drawing/2014/main" id="{7F7139D6-B18D-E36D-DDD4-107506171A10}"/>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855742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Content, Column Picut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679053" y="0"/>
            <a:ext cx="352852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679052" y="0"/>
            <a:ext cx="3528524" cy="6858000"/>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Rectangle 3">
            <a:extLst>
              <a:ext uri="{FF2B5EF4-FFF2-40B4-BE49-F238E27FC236}">
                <a16:creationId xmlns:a16="http://schemas.microsoft.com/office/drawing/2014/main" id="{22F89955-EA06-A439-4ED6-50B5345B5BCF}"/>
              </a:ext>
            </a:extLst>
          </p:cNvPr>
          <p:cNvSpPr/>
          <p:nvPr userDrawn="1"/>
        </p:nvSpPr>
        <p:spPr>
          <a:xfrm>
            <a:off x="8077926" y="6003235"/>
            <a:ext cx="588600" cy="6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96296E4-8554-9DD1-67FF-F9156E81112A}"/>
              </a:ext>
            </a:extLst>
          </p:cNvPr>
          <p:cNvSpPr>
            <a:spLocks noGrp="1"/>
          </p:cNvSpPr>
          <p:nvPr>
            <p:ph type="title"/>
          </p:nvPr>
        </p:nvSpPr>
        <p:spPr>
          <a:xfrm>
            <a:off x="547582" y="234197"/>
            <a:ext cx="763583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248637C-2E8E-6AD1-F5EF-0B8BF1C69DC1}"/>
              </a:ext>
            </a:extLst>
          </p:cNvPr>
          <p:cNvSpPr>
            <a:spLocks noGrp="1"/>
          </p:cNvSpPr>
          <p:nvPr>
            <p:ph sz="half" idx="2"/>
          </p:nvPr>
        </p:nvSpPr>
        <p:spPr>
          <a:xfrm>
            <a:off x="547583" y="1375495"/>
            <a:ext cx="7635835" cy="4980855"/>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22487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A3CDAD6A-1654-3246-83A7-878675A35BF5}"/>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Rectangle 9">
            <a:extLst>
              <a:ext uri="{FF2B5EF4-FFF2-40B4-BE49-F238E27FC236}">
                <a16:creationId xmlns:a16="http://schemas.microsoft.com/office/drawing/2014/main" id="{146A89BF-7CAD-E749-A249-A8820CF5CA56}"/>
              </a:ext>
            </a:extLst>
          </p:cNvPr>
          <p:cNvSpPr/>
          <p:nvPr userDrawn="1"/>
        </p:nvSpPr>
        <p:spPr>
          <a:xfrm>
            <a:off x="0" y="1378891"/>
            <a:ext cx="999229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F553387A-DC65-F34E-BAA5-3CC586A28290}"/>
              </a:ext>
            </a:extLst>
          </p:cNvPr>
          <p:cNvSpPr>
            <a:spLocks noGrp="1"/>
          </p:cNvSpPr>
          <p:nvPr>
            <p:ph type="pic" idx="17"/>
          </p:nvPr>
        </p:nvSpPr>
        <p:spPr>
          <a:xfrm>
            <a:off x="547585" y="1378891"/>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a:extLst>
              <a:ext uri="{FF2B5EF4-FFF2-40B4-BE49-F238E27FC236}">
                <a16:creationId xmlns:a16="http://schemas.microsoft.com/office/drawing/2014/main" id="{16D9F91E-B22C-72F2-B991-2BB327C43806}"/>
              </a:ext>
            </a:extLst>
          </p:cNvPr>
          <p:cNvSpPr>
            <a:spLocks noGrp="1"/>
          </p:cNvSpPr>
          <p:nvPr>
            <p:ph type="title"/>
          </p:nvPr>
        </p:nvSpPr>
        <p:spPr>
          <a:xfrm>
            <a:off x="547585" y="365125"/>
            <a:ext cx="9143999"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1661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79FB-E96D-68F6-A87E-DCAD4EDF32F7}"/>
              </a:ext>
            </a:extLst>
          </p:cNvPr>
          <p:cNvSpPr>
            <a:spLocks noGrp="1"/>
          </p:cNvSpPr>
          <p:nvPr>
            <p:ph type="title"/>
          </p:nvPr>
        </p:nvSpPr>
        <p:spPr>
          <a:xfrm>
            <a:off x="481084" y="4945438"/>
            <a:ext cx="10515600" cy="906722"/>
          </a:xfrm>
          <a:prstGeom prst="rect">
            <a:avLst/>
          </a:prstGeom>
        </p:spPr>
        <p:txBody>
          <a:bodyPr/>
          <a:lstStyle>
            <a:lvl1pPr>
              <a:defRPr>
                <a:solidFill>
                  <a:srgbClr val="017DB4"/>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689C146-4176-EED3-6D58-289E92DD3F55}"/>
              </a:ext>
            </a:extLst>
          </p:cNvPr>
          <p:cNvSpPr>
            <a:spLocks noGrp="1"/>
          </p:cNvSpPr>
          <p:nvPr>
            <p:ph type="pic" idx="17"/>
          </p:nvPr>
        </p:nvSpPr>
        <p:spPr>
          <a:xfrm>
            <a:off x="481084" y="364738"/>
            <a:ext cx="9143999" cy="4422299"/>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234374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1C472D9-9C3B-B046-894F-84EB5A708778}"/>
              </a:ext>
              <a:ext uri="{C183D7F6-B498-43B3-948B-1728B52AA6E4}">
                <adec:decorative xmlns:adec="http://schemas.microsoft.com/office/drawing/2017/decorative" val="1"/>
              </a:ext>
            </a:extLst>
          </p:cNvPr>
          <p:cNvSpPr txBox="1">
            <a:spLocks/>
          </p:cNvSpPr>
          <p:nvPr userDrawn="1"/>
        </p:nvSpPr>
        <p:spPr>
          <a:xfrm>
            <a:off x="8096596" y="5724583"/>
            <a:ext cx="3833674" cy="942224"/>
          </a:xfrm>
          <a:prstGeom prst="rect">
            <a:avLst/>
          </a:prstGeom>
          <a:solidFill>
            <a:schemeClr val="bg1"/>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2" name="Content Placeholder 2">
            <a:extLst>
              <a:ext uri="{FF2B5EF4-FFF2-40B4-BE49-F238E27FC236}">
                <a16:creationId xmlns:a16="http://schemas.microsoft.com/office/drawing/2014/main" id="{3B1DC953-B3F2-2249-AD5E-3454E4DB5D0A}"/>
              </a:ext>
            </a:extLst>
          </p:cNvPr>
          <p:cNvSpPr>
            <a:spLocks noGrp="1"/>
          </p:cNvSpPr>
          <p:nvPr>
            <p:ph sz="half" idx="13" hasCustomPrompt="1"/>
          </p:nvPr>
        </p:nvSpPr>
        <p:spPr>
          <a:xfrm>
            <a:off x="1445117" y="2092409"/>
            <a:ext cx="4266370" cy="4400466"/>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4" name="Text Placeholder 2">
            <a:extLst>
              <a:ext uri="{FF2B5EF4-FFF2-40B4-BE49-F238E27FC236}">
                <a16:creationId xmlns:a16="http://schemas.microsoft.com/office/drawing/2014/main" id="{087B9459-7DD5-694F-BAED-2EC80632115F}"/>
              </a:ext>
            </a:extLst>
          </p:cNvPr>
          <p:cNvSpPr>
            <a:spLocks noGrp="1"/>
          </p:cNvSpPr>
          <p:nvPr>
            <p:ph type="body" idx="16" hasCustomPrompt="1"/>
          </p:nvPr>
        </p:nvSpPr>
        <p:spPr>
          <a:xfrm>
            <a:off x="1445117"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15" name="Content Placeholder 2">
            <a:extLst>
              <a:ext uri="{FF2B5EF4-FFF2-40B4-BE49-F238E27FC236}">
                <a16:creationId xmlns:a16="http://schemas.microsoft.com/office/drawing/2014/main" id="{717ED727-781B-C74C-B03C-1A717152C591}"/>
              </a:ext>
            </a:extLst>
          </p:cNvPr>
          <p:cNvSpPr>
            <a:spLocks noGrp="1"/>
          </p:cNvSpPr>
          <p:nvPr>
            <p:ph sz="half" idx="17" hasCustomPrompt="1"/>
          </p:nvPr>
        </p:nvSpPr>
        <p:spPr>
          <a:xfrm>
            <a:off x="6480514" y="2154158"/>
            <a:ext cx="4266370" cy="4345144"/>
          </a:xfrm>
          <a:prstGeom prst="rect">
            <a:avLst/>
          </a:prstGeom>
        </p:spPr>
        <p:txBody>
          <a:bodyPr>
            <a:normAutofit/>
          </a:bodyPr>
          <a:lstStyle>
            <a:lvl1pPr>
              <a:buClr>
                <a:srgbClr val="F8911B"/>
              </a:buClr>
              <a:defRPr sz="3600">
                <a:solidFill>
                  <a:schemeClr val="tx1">
                    <a:lumMod val="75000"/>
                    <a:lumOff val="25000"/>
                  </a:schemeClr>
                </a:solidFill>
                <a:latin typeface="Trebuchet MS" panose="020B0603020202020204" pitchFamily="34" charset="0"/>
              </a:defRPr>
            </a:lvl1pPr>
            <a:lvl2pPr>
              <a:buClr>
                <a:srgbClr val="F8911B"/>
              </a:buClr>
              <a:defRPr sz="3200">
                <a:solidFill>
                  <a:schemeClr val="tx1">
                    <a:lumMod val="75000"/>
                    <a:lumOff val="25000"/>
                  </a:schemeClr>
                </a:solidFill>
                <a:latin typeface="Trebuchet MS" panose="020B0603020202020204" pitchFamily="34" charset="0"/>
              </a:defRPr>
            </a:lvl2pPr>
            <a:lvl3pPr>
              <a:buClr>
                <a:srgbClr val="F8911B"/>
              </a:buClr>
              <a:defRPr sz="2800">
                <a:solidFill>
                  <a:schemeClr val="tx1">
                    <a:lumMod val="75000"/>
                    <a:lumOff val="25000"/>
                  </a:schemeClr>
                </a:solidFill>
                <a:latin typeface="Trebuchet MS" panose="020B0603020202020204" pitchFamily="34" charset="0"/>
              </a:defRPr>
            </a:lvl3pPr>
            <a:lvl4pPr>
              <a:buClr>
                <a:srgbClr val="F8911B"/>
              </a:buClr>
              <a:defRPr sz="1400">
                <a:solidFill>
                  <a:schemeClr val="tx1">
                    <a:lumMod val="75000"/>
                    <a:lumOff val="25000"/>
                  </a:schemeClr>
                </a:solidFill>
                <a:latin typeface="Trebuchet MS" panose="020B0603020202020204" pitchFamily="34" charset="0"/>
              </a:defRPr>
            </a:lvl4pPr>
            <a:lvl5pPr>
              <a:buClr>
                <a:srgbClr val="F8911B"/>
              </a:buClr>
              <a:defRPr sz="1400">
                <a:solidFill>
                  <a:schemeClr val="tx1">
                    <a:lumMod val="75000"/>
                    <a:lumOff val="25000"/>
                  </a:schemeClr>
                </a:solidFill>
                <a:latin typeface="Trebuchet MS" panose="020B0603020202020204" pitchFamily="34" charset="0"/>
              </a:defRPr>
            </a:lvl5pPr>
            <a:lvl6pPr>
              <a:defRPr sz="1800"/>
            </a:lvl6pPr>
            <a:lvl7pPr>
              <a:defRPr sz="1800"/>
            </a:lvl7pPr>
            <a:lvl8pPr>
              <a:defRPr sz="1800"/>
            </a:lvl8pPr>
            <a:lvl9pPr>
              <a:defRPr sz="1800"/>
            </a:lvl9pPr>
          </a:lstStyle>
          <a:p>
            <a:pPr lvl="0"/>
            <a:r>
              <a:rPr lang="en-US" dirty="0"/>
              <a:t>Bullet one</a:t>
            </a:r>
          </a:p>
          <a:p>
            <a:pPr lvl="1"/>
            <a:r>
              <a:rPr lang="en-US" dirty="0"/>
              <a:t>Second level</a:t>
            </a:r>
          </a:p>
          <a:p>
            <a:pPr lvl="2"/>
            <a:r>
              <a:rPr lang="en-US" dirty="0"/>
              <a:t>Third level</a:t>
            </a:r>
          </a:p>
        </p:txBody>
      </p:sp>
      <p:sp>
        <p:nvSpPr>
          <p:cNvPr id="16" name="Text Placeholder 2">
            <a:extLst>
              <a:ext uri="{FF2B5EF4-FFF2-40B4-BE49-F238E27FC236}">
                <a16:creationId xmlns:a16="http://schemas.microsoft.com/office/drawing/2014/main" id="{2F45C183-F939-3749-8CBA-E98362CF528A}"/>
              </a:ext>
            </a:extLst>
          </p:cNvPr>
          <p:cNvSpPr>
            <a:spLocks noGrp="1"/>
          </p:cNvSpPr>
          <p:nvPr>
            <p:ph type="body" idx="18" hasCustomPrompt="1"/>
          </p:nvPr>
        </p:nvSpPr>
        <p:spPr>
          <a:xfrm>
            <a:off x="6465411" y="1328868"/>
            <a:ext cx="4281473" cy="584558"/>
          </a:xfrm>
          <a:prstGeom prst="rect">
            <a:avLst/>
          </a:prstGeom>
        </p:spPr>
        <p:txBody>
          <a:bodyPr anchor="t"/>
          <a:lstStyle>
            <a:lvl1pPr marL="0" indent="0">
              <a:buNone/>
              <a:defRPr sz="4000" b="1">
                <a:solidFill>
                  <a:srgbClr val="017DB4"/>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Master text styles</a:t>
            </a:r>
          </a:p>
        </p:txBody>
      </p:sp>
      <p:sp>
        <p:nvSpPr>
          <p:cNvPr id="4" name="Title 1">
            <a:extLst>
              <a:ext uri="{FF2B5EF4-FFF2-40B4-BE49-F238E27FC236}">
                <a16:creationId xmlns:a16="http://schemas.microsoft.com/office/drawing/2014/main" id="{88141C5F-6843-2DBF-BA08-09AF682AE7A6}"/>
              </a:ext>
            </a:extLst>
          </p:cNvPr>
          <p:cNvSpPr>
            <a:spLocks noGrp="1"/>
          </p:cNvSpPr>
          <p:nvPr>
            <p:ph type="title"/>
          </p:nvPr>
        </p:nvSpPr>
        <p:spPr>
          <a:xfrm>
            <a:off x="547585" y="365125"/>
            <a:ext cx="9142060"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167340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2CC0-3E64-84E0-A8A2-4395085550D0}"/>
              </a:ext>
            </a:extLst>
          </p:cNvPr>
          <p:cNvSpPr>
            <a:spLocks noGrp="1"/>
          </p:cNvSpPr>
          <p:nvPr>
            <p:ph type="title"/>
          </p:nvPr>
        </p:nvSpPr>
        <p:spPr>
          <a:xfrm>
            <a:off x="622300" y="-1692275"/>
            <a:ext cx="10515600" cy="1325563"/>
          </a:xfrm>
          <a:prstGeom prst="rect">
            <a:avLst/>
          </a:prstGeom>
        </p:spPr>
        <p:txBody>
          <a:bodyPr/>
          <a:lstStyle/>
          <a:p>
            <a:r>
              <a:rPr lang="en-US"/>
              <a:t>Click to edit Master title style</a:t>
            </a:r>
          </a:p>
        </p:txBody>
      </p:sp>
      <p:sp>
        <p:nvSpPr>
          <p:cNvPr id="3" name="Picture Placeholder 7">
            <a:extLst>
              <a:ext uri="{FF2B5EF4-FFF2-40B4-BE49-F238E27FC236}">
                <a16:creationId xmlns:a16="http://schemas.microsoft.com/office/drawing/2014/main" id="{A8EDBFB4-456D-B779-C7E2-03B4C5006511}"/>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19297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Full Width 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5210E393-07D0-AD9B-4693-5C58245AA515}"/>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2" name="Picture Placeholder 3">
            <a:extLst>
              <a:ext uri="{FF2B5EF4-FFF2-40B4-BE49-F238E27FC236}">
                <a16:creationId xmlns:a16="http://schemas.microsoft.com/office/drawing/2014/main" id="{7E4D7546-BD7C-D58C-859B-FC18E2ECE82B}"/>
              </a:ext>
            </a:extLst>
          </p:cNvPr>
          <p:cNvSpPr>
            <a:spLocks noGrp="1"/>
          </p:cNvSpPr>
          <p:nvPr>
            <p:ph type="pic" sz="quarter" idx="10"/>
          </p:nvPr>
        </p:nvSpPr>
        <p:spPr>
          <a:xfrm>
            <a:off x="7908" y="0"/>
            <a:ext cx="12184091" cy="2926080"/>
          </a:xfrm>
          <a:prstGeom prst="rect">
            <a:avLst/>
          </a:prstGeom>
        </p:spPr>
        <p:txBody>
          <a:bodyPr/>
          <a:lstStyle/>
          <a:p>
            <a:endParaRPr lang="en-US" dirty="0"/>
          </a:p>
        </p:txBody>
      </p:sp>
    </p:spTree>
    <p:extLst>
      <p:ext uri="{BB962C8B-B14F-4D97-AF65-F5344CB8AC3E}">
        <p14:creationId xmlns:p14="http://schemas.microsoft.com/office/powerpoint/2010/main" val="121081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Subhead,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4" name="Title 4">
            <a:extLst>
              <a:ext uri="{FF2B5EF4-FFF2-40B4-BE49-F238E27FC236}">
                <a16:creationId xmlns:a16="http://schemas.microsoft.com/office/drawing/2014/main" id="{FDC90C48-F3D4-526A-CADA-C68070E99E78}"/>
              </a:ext>
            </a:extLst>
          </p:cNvPr>
          <p:cNvSpPr>
            <a:spLocks noGrp="1"/>
          </p:cNvSpPr>
          <p:nvPr>
            <p:ph type="title"/>
          </p:nvPr>
        </p:nvSpPr>
        <p:spPr>
          <a:xfrm>
            <a:off x="2139696" y="3625017"/>
            <a:ext cx="9500616" cy="800680"/>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9" name="Text Placeholder 2">
            <a:extLst>
              <a:ext uri="{FF2B5EF4-FFF2-40B4-BE49-F238E27FC236}">
                <a16:creationId xmlns:a16="http://schemas.microsoft.com/office/drawing/2014/main" id="{175BD5A5-A76A-06C6-8CF6-36B4B08E5BBD}"/>
              </a:ext>
            </a:extLst>
          </p:cNvPr>
          <p:cNvSpPr>
            <a:spLocks noGrp="1"/>
          </p:cNvSpPr>
          <p:nvPr>
            <p:ph type="body" idx="15"/>
          </p:nvPr>
        </p:nvSpPr>
        <p:spPr>
          <a:xfrm>
            <a:off x="2139696" y="4563266"/>
            <a:ext cx="9144000"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Picture Placeholder 3">
            <a:extLst>
              <a:ext uri="{FF2B5EF4-FFF2-40B4-BE49-F238E27FC236}">
                <a16:creationId xmlns:a16="http://schemas.microsoft.com/office/drawing/2014/main" id="{A3B907B9-C9BB-34FC-DF6C-06198528CA8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3" name="Picture Placeholder 5">
            <a:extLst>
              <a:ext uri="{FF2B5EF4-FFF2-40B4-BE49-F238E27FC236}">
                <a16:creationId xmlns:a16="http://schemas.microsoft.com/office/drawing/2014/main" id="{2B7804B2-9FF8-CCC9-6DA7-9871FA9885DA}"/>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5" name="Picture Placeholder 7">
            <a:extLst>
              <a:ext uri="{FF2B5EF4-FFF2-40B4-BE49-F238E27FC236}">
                <a16:creationId xmlns:a16="http://schemas.microsoft.com/office/drawing/2014/main" id="{B24A2F4B-4C75-19AC-3B5E-23067198823A}"/>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282823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Three Images">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1FD23868-9EAA-1F40-94B7-14430EC84CE6}"/>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2" name="Title 4">
            <a:extLst>
              <a:ext uri="{FF2B5EF4-FFF2-40B4-BE49-F238E27FC236}">
                <a16:creationId xmlns:a16="http://schemas.microsoft.com/office/drawing/2014/main" id="{B18D2B09-D3FE-1F42-8989-14A4DDC832DF}"/>
              </a:ext>
            </a:extLst>
          </p:cNvPr>
          <p:cNvSpPr>
            <a:spLocks noGrp="1"/>
          </p:cNvSpPr>
          <p:nvPr>
            <p:ph type="title"/>
          </p:nvPr>
        </p:nvSpPr>
        <p:spPr>
          <a:xfrm>
            <a:off x="2139696" y="3831336"/>
            <a:ext cx="9500616" cy="1472183"/>
          </a:xfrm>
          <a:prstGeom prst="rect">
            <a:avLst/>
          </a:prstGeom>
        </p:spPr>
        <p:txBody>
          <a:bodyPr anchor="ctr" anchorCtr="0"/>
          <a:lstStyle>
            <a:lvl1pPr>
              <a:defRPr b="1">
                <a:solidFill>
                  <a:srgbClr val="017DB4"/>
                </a:solidFill>
                <a:latin typeface="+mn-lt"/>
              </a:defRPr>
            </a:lvl1pPr>
          </a:lstStyle>
          <a:p>
            <a:r>
              <a:rPr lang="en-US" dirty="0"/>
              <a:t>Click to edit Master title style</a:t>
            </a:r>
          </a:p>
        </p:txBody>
      </p:sp>
      <p:sp>
        <p:nvSpPr>
          <p:cNvPr id="4" name="Picture Placeholder 3">
            <a:extLst>
              <a:ext uri="{FF2B5EF4-FFF2-40B4-BE49-F238E27FC236}">
                <a16:creationId xmlns:a16="http://schemas.microsoft.com/office/drawing/2014/main" id="{B48FA765-4F8C-0ADE-FFAC-4EDADCB27496}"/>
              </a:ext>
            </a:extLst>
          </p:cNvPr>
          <p:cNvSpPr>
            <a:spLocks noGrp="1"/>
          </p:cNvSpPr>
          <p:nvPr>
            <p:ph type="pic" sz="quarter" idx="10"/>
          </p:nvPr>
        </p:nvSpPr>
        <p:spPr>
          <a:xfrm>
            <a:off x="7909" y="0"/>
            <a:ext cx="4023360" cy="2926080"/>
          </a:xfrm>
          <a:prstGeom prst="rect">
            <a:avLst/>
          </a:prstGeom>
        </p:spPr>
        <p:txBody>
          <a:bodyPr/>
          <a:lstStyle/>
          <a:p>
            <a:endParaRPr lang="en-US" dirty="0"/>
          </a:p>
        </p:txBody>
      </p:sp>
      <p:sp>
        <p:nvSpPr>
          <p:cNvPr id="6" name="Picture Placeholder 5">
            <a:extLst>
              <a:ext uri="{FF2B5EF4-FFF2-40B4-BE49-F238E27FC236}">
                <a16:creationId xmlns:a16="http://schemas.microsoft.com/office/drawing/2014/main" id="{0620E638-A921-0446-EBBF-38BC344F8847}"/>
              </a:ext>
            </a:extLst>
          </p:cNvPr>
          <p:cNvSpPr>
            <a:spLocks noGrp="1"/>
          </p:cNvSpPr>
          <p:nvPr>
            <p:ph type="pic" sz="quarter" idx="11"/>
          </p:nvPr>
        </p:nvSpPr>
        <p:spPr>
          <a:xfrm>
            <a:off x="4084320" y="-699"/>
            <a:ext cx="4023360" cy="292608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953B945E-F4FB-17FF-0498-D2D951A57AEF}"/>
              </a:ext>
            </a:extLst>
          </p:cNvPr>
          <p:cNvSpPr>
            <a:spLocks noGrp="1"/>
          </p:cNvSpPr>
          <p:nvPr>
            <p:ph type="pic" sz="quarter" idx="12"/>
          </p:nvPr>
        </p:nvSpPr>
        <p:spPr>
          <a:xfrm>
            <a:off x="8160731" y="0"/>
            <a:ext cx="4023360" cy="2926080"/>
          </a:xfrm>
          <a:prstGeom prst="rect">
            <a:avLst/>
          </a:prstGeom>
        </p:spPr>
        <p:txBody>
          <a:bodyPr/>
          <a:lstStyle/>
          <a:p>
            <a:endParaRPr lang="en-US" dirty="0"/>
          </a:p>
        </p:txBody>
      </p:sp>
    </p:spTree>
    <p:extLst>
      <p:ext uri="{BB962C8B-B14F-4D97-AF65-F5344CB8AC3E}">
        <p14:creationId xmlns:p14="http://schemas.microsoft.com/office/powerpoint/2010/main" val="424694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Slide - no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F48B-FA81-CBA2-FE03-3C578A5D9E2E}"/>
              </a:ext>
            </a:extLst>
          </p:cNvPr>
          <p:cNvSpPr>
            <a:spLocks noGrp="1"/>
          </p:cNvSpPr>
          <p:nvPr>
            <p:ph type="title"/>
          </p:nvPr>
        </p:nvSpPr>
        <p:spPr>
          <a:xfrm>
            <a:off x="838200" y="1724025"/>
            <a:ext cx="10515600" cy="1325563"/>
          </a:xfrm>
          <a:prstGeom prst="rect">
            <a:avLst/>
          </a:prstGeom>
        </p:spPr>
        <p:txBody>
          <a:bodyPr/>
          <a:lstStyle>
            <a:lvl1pPr>
              <a:defRPr>
                <a:solidFill>
                  <a:srgbClr val="017DB4"/>
                </a:solidFill>
                <a:latin typeface="+mn-lt"/>
              </a:defRPr>
            </a:lvl1pPr>
          </a:lstStyle>
          <a:p>
            <a:r>
              <a:rPr lang="en-US"/>
              <a:t>Click to edit Master title style</a:t>
            </a:r>
          </a:p>
        </p:txBody>
      </p:sp>
      <p:sp>
        <p:nvSpPr>
          <p:cNvPr id="3" name="Text Placeholder 2">
            <a:extLst>
              <a:ext uri="{FF2B5EF4-FFF2-40B4-BE49-F238E27FC236}">
                <a16:creationId xmlns:a16="http://schemas.microsoft.com/office/drawing/2014/main" id="{AD405DBC-3841-0688-924E-7A595357856A}"/>
              </a:ext>
            </a:extLst>
          </p:cNvPr>
          <p:cNvSpPr>
            <a:spLocks noGrp="1"/>
          </p:cNvSpPr>
          <p:nvPr>
            <p:ph type="body" idx="15"/>
          </p:nvPr>
        </p:nvSpPr>
        <p:spPr>
          <a:xfrm>
            <a:off x="1758696" y="3644231"/>
            <a:ext cx="9595104" cy="621382"/>
          </a:xfrm>
          <a:prstGeom prst="rect">
            <a:avLst/>
          </a:prstGeom>
        </p:spPr>
        <p:txBody>
          <a:bodyPr anchor="t"/>
          <a:lstStyle>
            <a:lvl1pPr marL="0" indent="0">
              <a:buNone/>
              <a:defRPr sz="36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4732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B58E32-7EC3-4C49-B802-6217EC0122B0}"/>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Content Placeholder 3">
            <a:extLst>
              <a:ext uri="{FF2B5EF4-FFF2-40B4-BE49-F238E27FC236}">
                <a16:creationId xmlns:a16="http://schemas.microsoft.com/office/drawing/2014/main" id="{E0117B41-E422-774B-A4E0-9DE9EBDF437D}"/>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
        <p:nvSpPr>
          <p:cNvPr id="3" name="Title 1">
            <a:extLst>
              <a:ext uri="{FF2B5EF4-FFF2-40B4-BE49-F238E27FC236}">
                <a16:creationId xmlns:a16="http://schemas.microsoft.com/office/drawing/2014/main" id="{36B6CC8B-1FC5-4365-BC36-037B408F0B54}"/>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Tree>
    <p:extLst>
      <p:ext uri="{BB962C8B-B14F-4D97-AF65-F5344CB8AC3E}">
        <p14:creationId xmlns:p14="http://schemas.microsoft.com/office/powerpoint/2010/main" val="55651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9256AD4-C2F4-D040-A9A3-9CB8D0EE0FAA}"/>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5" name="Title 1">
            <a:extLst>
              <a:ext uri="{FF2B5EF4-FFF2-40B4-BE49-F238E27FC236}">
                <a16:creationId xmlns:a16="http://schemas.microsoft.com/office/drawing/2014/main" id="{EA82FE47-5023-BE9C-DC0C-2132CFD26822}"/>
              </a:ext>
            </a:extLst>
          </p:cNvPr>
          <p:cNvSpPr>
            <a:spLocks noGrp="1"/>
          </p:cNvSpPr>
          <p:nvPr>
            <p:ph type="title"/>
          </p:nvPr>
        </p:nvSpPr>
        <p:spPr>
          <a:xfrm>
            <a:off x="547585" y="365125"/>
            <a:ext cx="9279906" cy="723011"/>
          </a:xfrm>
          <a:prstGeom prst="rect">
            <a:avLst/>
          </a:prstGeom>
        </p:spPr>
        <p:txBody>
          <a:bodyPr/>
          <a:lstStyle>
            <a:lvl1pPr>
              <a:defRPr>
                <a:solidFill>
                  <a:srgbClr val="017DB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D1CB09F8-023D-DCAB-CED1-55F2499F44EE}"/>
              </a:ext>
            </a:extLst>
          </p:cNvPr>
          <p:cNvSpPr>
            <a:spLocks noGrp="1"/>
          </p:cNvSpPr>
          <p:nvPr>
            <p:ph sz="half" idx="2"/>
          </p:nvPr>
        </p:nvSpPr>
        <p:spPr>
          <a:xfrm>
            <a:off x="547585" y="1280160"/>
            <a:ext cx="11071258"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7352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head, Caption,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9756D4-AA60-C008-6AE9-2F30BF9D3BC9}"/>
              </a:ext>
            </a:extLst>
          </p:cNvPr>
          <p:cNvSpPr/>
          <p:nvPr userDrawn="1"/>
        </p:nvSpPr>
        <p:spPr>
          <a:xfrm>
            <a:off x="8901214" y="0"/>
            <a:ext cx="2477985" cy="14039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10280073" y="0"/>
            <a:ext cx="1911927" cy="3408218"/>
          </a:xfrm>
          <a:prstGeom prst="rect">
            <a:avLst/>
          </a:prstGeom>
          <a:solidFill>
            <a:srgbClr val="017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10" name="Picture Placeholder 2">
            <a:extLst>
              <a:ext uri="{FF2B5EF4-FFF2-40B4-BE49-F238E27FC236}">
                <a16:creationId xmlns:a16="http://schemas.microsoft.com/office/drawing/2014/main" id="{C38516C5-927B-5142-8C33-5461BC32AC27}"/>
              </a:ext>
            </a:extLst>
          </p:cNvPr>
          <p:cNvSpPr>
            <a:spLocks noGrp="1"/>
          </p:cNvSpPr>
          <p:nvPr>
            <p:ph type="pic" idx="17"/>
          </p:nvPr>
        </p:nvSpPr>
        <p:spPr>
          <a:xfrm>
            <a:off x="8901215" y="508000"/>
            <a:ext cx="2743200" cy="5047974"/>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6" name="Title 1">
            <a:extLst>
              <a:ext uri="{FF2B5EF4-FFF2-40B4-BE49-F238E27FC236}">
                <a16:creationId xmlns:a16="http://schemas.microsoft.com/office/drawing/2014/main" id="{29633E8B-B27E-9777-C911-951974A35482}"/>
              </a:ext>
            </a:extLst>
          </p:cNvPr>
          <p:cNvSpPr>
            <a:spLocks noGrp="1"/>
          </p:cNvSpPr>
          <p:nvPr>
            <p:ph type="title"/>
          </p:nvPr>
        </p:nvSpPr>
        <p:spPr>
          <a:xfrm>
            <a:off x="547584" y="340457"/>
            <a:ext cx="7416840"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91A9533D-017E-BC60-E5FC-04D2B4DF5EAE}"/>
              </a:ext>
            </a:extLst>
          </p:cNvPr>
          <p:cNvSpPr>
            <a:spLocks noGrp="1"/>
          </p:cNvSpPr>
          <p:nvPr>
            <p:ph sz="half" idx="2"/>
          </p:nvPr>
        </p:nvSpPr>
        <p:spPr>
          <a:xfrm>
            <a:off x="547585" y="1280160"/>
            <a:ext cx="7416839" cy="5076190"/>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04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head, Pictur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FCB8C-B3AE-FB12-E15F-26E1FF806078}"/>
              </a:ext>
              <a:ext uri="{C183D7F6-B498-43B3-948B-1728B52AA6E4}">
                <adec:decorative xmlns:adec="http://schemas.microsoft.com/office/drawing/2017/decorative" val="1"/>
              </a:ext>
            </a:extLst>
          </p:cNvPr>
          <p:cNvSpPr/>
          <p:nvPr userDrawn="1"/>
        </p:nvSpPr>
        <p:spPr>
          <a:xfrm>
            <a:off x="0" y="2673458"/>
            <a:ext cx="3750590" cy="4184542"/>
          </a:xfrm>
          <a:prstGeom prst="rect">
            <a:avLst/>
          </a:prstGeom>
          <a:solidFill>
            <a:srgbClr val="003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7" name="Slide Number Placeholder 5">
            <a:extLst>
              <a:ext uri="{FF2B5EF4-FFF2-40B4-BE49-F238E27FC236}">
                <a16:creationId xmlns:a16="http://schemas.microsoft.com/office/drawing/2014/main" id="{0DA871A8-CDB7-FA47-8281-E16302FD8B72}"/>
              </a:ext>
            </a:extLst>
          </p:cNvPr>
          <p:cNvSpPr txBox="1">
            <a:spLocks/>
          </p:cNvSpPr>
          <p:nvPr userDrawn="1"/>
        </p:nvSpPr>
        <p:spPr>
          <a:xfrm>
            <a:off x="918707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F63452-C425-FA4B-BAA4-27ED6E39100F}" type="slidenum">
              <a:rPr lang="en-US" sz="1000" smtClean="0">
                <a:solidFill>
                  <a:schemeClr val="bg1"/>
                </a:solidFill>
                <a:latin typeface="Trebuchet MS" panose="020B0703020202090204" pitchFamily="34" charset="0"/>
              </a:rPr>
              <a:pPr/>
              <a:t>‹#›</a:t>
            </a:fld>
            <a:endParaRPr lang="en-US" sz="1000" dirty="0">
              <a:solidFill>
                <a:schemeClr val="bg1"/>
              </a:solidFill>
              <a:latin typeface="Trebuchet MS" panose="020B0703020202090204" pitchFamily="34" charset="0"/>
            </a:endParaRPr>
          </a:p>
        </p:txBody>
      </p:sp>
      <p:sp>
        <p:nvSpPr>
          <p:cNvPr id="6" name="Picture Placeholder 2">
            <a:extLst>
              <a:ext uri="{FF2B5EF4-FFF2-40B4-BE49-F238E27FC236}">
                <a16:creationId xmlns:a16="http://schemas.microsoft.com/office/drawing/2014/main" id="{86BBFB6E-EA6C-5CE1-7495-E893768C01B8}"/>
              </a:ext>
            </a:extLst>
          </p:cNvPr>
          <p:cNvSpPr>
            <a:spLocks noGrp="1"/>
          </p:cNvSpPr>
          <p:nvPr>
            <p:ph type="pic" idx="18"/>
          </p:nvPr>
        </p:nvSpPr>
        <p:spPr>
          <a:xfrm>
            <a:off x="307394" y="1783879"/>
            <a:ext cx="3135801" cy="4184542"/>
          </a:xfrm>
          <a:prstGeom prst="rect">
            <a:avLst/>
          </a:prstGeom>
        </p:spPr>
        <p:txBody>
          <a:bodyPr rtlCol="0">
            <a:normAutofit/>
          </a:bodyPr>
          <a:lstStyle>
            <a:lvl1pPr marL="0" indent="0" algn="ctr">
              <a:buNone/>
              <a:defRPr sz="2400" b="1" i="1">
                <a:latin typeface="Trebuchet MS"/>
                <a:cs typeface="Trebuchet M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5" name="Title 1">
            <a:extLst>
              <a:ext uri="{FF2B5EF4-FFF2-40B4-BE49-F238E27FC236}">
                <a16:creationId xmlns:a16="http://schemas.microsoft.com/office/drawing/2014/main" id="{74E52E51-9882-7933-0B7C-2BC7551771BD}"/>
              </a:ext>
            </a:extLst>
          </p:cNvPr>
          <p:cNvSpPr>
            <a:spLocks noGrp="1"/>
          </p:cNvSpPr>
          <p:nvPr>
            <p:ph type="title"/>
          </p:nvPr>
        </p:nvSpPr>
        <p:spPr>
          <a:xfrm>
            <a:off x="547584" y="270109"/>
            <a:ext cx="9538525" cy="723011"/>
          </a:xfrm>
          <a:prstGeom prst="rect">
            <a:avLst/>
          </a:prstGeom>
        </p:spPr>
        <p:txBody>
          <a:bodyPr/>
          <a:lstStyle>
            <a:lvl1pPr>
              <a:defRPr>
                <a:solidFill>
                  <a:srgbClr val="017DB4"/>
                </a:solidFill>
              </a:defRPr>
            </a:lvl1pPr>
          </a:lstStyle>
          <a:p>
            <a:r>
              <a:rPr lang="en-US" dirty="0"/>
              <a:t>Click to edit Master title style</a:t>
            </a:r>
          </a:p>
        </p:txBody>
      </p:sp>
      <p:sp>
        <p:nvSpPr>
          <p:cNvPr id="8" name="Content Placeholder 3">
            <a:extLst>
              <a:ext uri="{FF2B5EF4-FFF2-40B4-BE49-F238E27FC236}">
                <a16:creationId xmlns:a16="http://schemas.microsoft.com/office/drawing/2014/main" id="{24751A4D-B120-2A8D-91AB-E561FED70654}"/>
              </a:ext>
            </a:extLst>
          </p:cNvPr>
          <p:cNvSpPr>
            <a:spLocks noGrp="1"/>
          </p:cNvSpPr>
          <p:nvPr>
            <p:ph sz="half" idx="2"/>
          </p:nvPr>
        </p:nvSpPr>
        <p:spPr>
          <a:xfrm>
            <a:off x="4256004" y="1280160"/>
            <a:ext cx="7416839" cy="4424901"/>
          </a:xfrm>
          <a:prstGeom prst="rect">
            <a:avLst/>
          </a:prstGeom>
        </p:spPr>
        <p:txBody>
          <a:bodyPr/>
          <a:lstStyle>
            <a:lvl1pPr>
              <a:buClr>
                <a:srgbClr val="F8911B"/>
              </a:buClr>
              <a:defRPr sz="3600">
                <a:solidFill>
                  <a:schemeClr val="tx1"/>
                </a:solidFill>
                <a:latin typeface="+mn-lt"/>
              </a:defRPr>
            </a:lvl1pPr>
            <a:lvl2pPr>
              <a:buClr>
                <a:srgbClr val="F8911B"/>
              </a:buClr>
              <a:defRPr sz="3200">
                <a:solidFill>
                  <a:schemeClr val="tx1"/>
                </a:solidFill>
                <a:latin typeface="+mn-lt"/>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65436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ack ground image with WPS logo in the lower right corner and CMS logo to the left of the WPS logo.">
            <a:extLst>
              <a:ext uri="{FF2B5EF4-FFF2-40B4-BE49-F238E27FC236}">
                <a16:creationId xmlns:a16="http://schemas.microsoft.com/office/drawing/2014/main" id="{DE2358F0-A308-A8CF-97AA-08B7A83BD00B}"/>
              </a:ext>
              <a:ext uri="{C183D7F6-B498-43B3-948B-1728B52AA6E4}">
                <adec:decorative xmlns:adec="http://schemas.microsoft.com/office/drawing/2017/decorative" val="0"/>
              </a:ext>
            </a:extLst>
          </p:cNvPr>
          <p:cNvPicPr>
            <a:picLocks noChangeAspect="1"/>
          </p:cNvPicPr>
          <p:nvPr userDrawn="1"/>
        </p:nvPicPr>
        <p:blipFill>
          <a:blip r:embed="rId7"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4756692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7" r:id="rId3"/>
    <p:sldLayoutId id="2147483678"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ck ground image with WPS logo in the lower right corner and CMS logo to the left of the WPS logo.">
            <a:extLst>
              <a:ext uri="{FF2B5EF4-FFF2-40B4-BE49-F238E27FC236}">
                <a16:creationId xmlns:a16="http://schemas.microsoft.com/office/drawing/2014/main" id="{FF47DA04-179C-4548-803A-773E6AED0096}"/>
              </a:ext>
              <a:ext uri="{C183D7F6-B498-43B3-948B-1728B52AA6E4}">
                <adec:decorative xmlns:adec="http://schemas.microsoft.com/office/drawing/2017/decorative" val="0"/>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110884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5" r:id="rId4"/>
    <p:sldLayoutId id="2147483676" r:id="rId5"/>
    <p:sldLayoutId id="2147483670" r:id="rId6"/>
    <p:sldLayoutId id="2147483680" r:id="rId7"/>
    <p:sldLayoutId id="214748367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55851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regulations-and-guidance/guidance/manuals/downloads/pim83c10.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msmacfedramp.gov1.qualtrics.com/jfe/form/SV_8qQ1Igmkc0UPfMN?Title=Encore%3A%20New%20CMS%20855I%20Enrollment%20Application&amp;Presenter=Leanne%20Foste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wps.gha.education@wpsic.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pecos.cms.hhs.gov/pecos/login.do#headingLv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cms.gov/regulations-and-guidance/guidance/manuals/downloads/pim83c10.pdf" TargetMode="External"/><Relationship Id="rId4" Type="http://schemas.openxmlformats.org/officeDocument/2006/relationships/hyperlink" Target="https://www.wpsgha.com/wps/portal/mac/site/enrollment/guides-and-resources/electronic-provider-enroll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www.dreamstime.com/top-view-pencil-clock-notebook-written-today-s-agenda-white-wooden-background-image189905055"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property118.com/budget-changes-universal-credi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669171-37D5-EA1E-531E-570206EE8C50}"/>
              </a:ext>
            </a:extLst>
          </p:cNvPr>
          <p:cNvSpPr>
            <a:spLocks noGrp="1"/>
          </p:cNvSpPr>
          <p:nvPr>
            <p:ph type="title"/>
          </p:nvPr>
        </p:nvSpPr>
        <p:spPr/>
        <p:txBody>
          <a:bodyPr/>
          <a:lstStyle/>
          <a:p>
            <a:r>
              <a:rPr lang="en-US" dirty="0"/>
              <a:t>New CMS 855I Application</a:t>
            </a:r>
          </a:p>
        </p:txBody>
      </p:sp>
      <p:pic>
        <p:nvPicPr>
          <p:cNvPr id="2" name="Picture Placeholder 9">
            <a:extLst>
              <a:ext uri="{FF2B5EF4-FFF2-40B4-BE49-F238E27FC236}">
                <a16:creationId xmlns:a16="http://schemas.microsoft.com/office/drawing/2014/main" id="{0A259139-22D1-BE0E-3B1C-05773937836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4092929" cy="2926080"/>
          </a:xfrm>
          <a:prstGeom prst="rect">
            <a:avLst/>
          </a:prstGeom>
        </p:spPr>
      </p:pic>
      <p:pic>
        <p:nvPicPr>
          <p:cNvPr id="3" name="Picture Placeholder 7">
            <a:extLst>
              <a:ext uri="{FF2B5EF4-FFF2-40B4-BE49-F238E27FC236}">
                <a16:creationId xmlns:a16="http://schemas.microsoft.com/office/drawing/2014/main" id="{69732CC2-F83D-C76C-B590-10D6CAA694F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37533" y="0"/>
            <a:ext cx="4092929" cy="2925381"/>
          </a:xfrm>
          <a:prstGeom prst="rect">
            <a:avLst/>
          </a:prstGeom>
        </p:spPr>
      </p:pic>
      <p:pic>
        <p:nvPicPr>
          <p:cNvPr id="6" name="Picture Placeholder 11">
            <a:extLst>
              <a:ext uri="{FF2B5EF4-FFF2-40B4-BE49-F238E27FC236}">
                <a16:creationId xmlns:a16="http://schemas.microsoft.com/office/drawing/2014/main" id="{2C66EC28-DF68-3BE8-AC8C-85BB9AF757FC}"/>
              </a:ext>
              <a:ext uri="{C183D7F6-B498-43B3-948B-1728B52AA6E4}">
                <adec:decorative xmlns:adec="http://schemas.microsoft.com/office/drawing/2017/decorative"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5066" y="-1"/>
            <a:ext cx="3921511" cy="2925381"/>
          </a:xfrm>
          <a:prstGeom prst="rect">
            <a:avLst/>
          </a:prstGeom>
        </p:spPr>
      </p:pic>
    </p:spTree>
    <p:extLst>
      <p:ext uri="{BB962C8B-B14F-4D97-AF65-F5344CB8AC3E}">
        <p14:creationId xmlns:p14="http://schemas.microsoft.com/office/powerpoint/2010/main" val="92328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AADBA6-6D86-F1DF-ACAE-309FBC997553}"/>
              </a:ext>
            </a:extLst>
          </p:cNvPr>
          <p:cNvSpPr>
            <a:spLocks noGrp="1"/>
          </p:cNvSpPr>
          <p:nvPr>
            <p:ph type="title"/>
          </p:nvPr>
        </p:nvSpPr>
        <p:spPr/>
        <p:txBody>
          <a:bodyPr/>
          <a:lstStyle/>
          <a:p>
            <a:r>
              <a:rPr lang="en-US" dirty="0"/>
              <a:t>Section 2 Specialty</a:t>
            </a:r>
          </a:p>
        </p:txBody>
      </p:sp>
      <p:sp>
        <p:nvSpPr>
          <p:cNvPr id="9" name="Content Placeholder 3">
            <a:extLst>
              <a:ext uri="{FF2B5EF4-FFF2-40B4-BE49-F238E27FC236}">
                <a16:creationId xmlns:a16="http://schemas.microsoft.com/office/drawing/2014/main" id="{9CFF9BE9-55A4-7AD9-654C-F70BD8F64E81}"/>
              </a:ext>
            </a:extLst>
          </p:cNvPr>
          <p:cNvSpPr>
            <a:spLocks noGrp="1"/>
          </p:cNvSpPr>
          <p:nvPr>
            <p:ph sz="half" idx="2"/>
          </p:nvPr>
        </p:nvSpPr>
        <p:spPr>
          <a:xfrm>
            <a:off x="547585" y="1280160"/>
            <a:ext cx="6097055" cy="5076190"/>
          </a:xfrm>
        </p:spPr>
        <p:txBody>
          <a:bodyPr/>
          <a:lstStyle/>
          <a:p>
            <a:r>
              <a:rPr lang="en-US" dirty="0"/>
              <a:t>Two specialties added:</a:t>
            </a:r>
          </a:p>
          <a:p>
            <a:pPr lvl="1"/>
            <a:r>
              <a:rPr lang="en-US" dirty="0"/>
              <a:t>Adult Congenital Heart Disease</a:t>
            </a:r>
          </a:p>
          <a:p>
            <a:pPr lvl="1"/>
            <a:r>
              <a:rPr lang="en-US" dirty="0"/>
              <a:t>Micrographic Dermatology </a:t>
            </a:r>
          </a:p>
          <a:p>
            <a:r>
              <a:rPr lang="en-US" dirty="0"/>
              <a:t>Acupuncture question</a:t>
            </a:r>
          </a:p>
        </p:txBody>
      </p:sp>
      <p:pic>
        <p:nvPicPr>
          <p:cNvPr id="21" name="Picture 20" descr="Graphic of Section 2G of the (05/23) CMS 855I application. This graphic shows the additional qualification questions for non-physicians.">
            <a:extLst>
              <a:ext uri="{FF2B5EF4-FFF2-40B4-BE49-F238E27FC236}">
                <a16:creationId xmlns:a16="http://schemas.microsoft.com/office/drawing/2014/main" id="{6A3EE4F9-3D18-23C6-6AC2-78A4918CF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088" y="5214835"/>
            <a:ext cx="5896552" cy="1643165"/>
          </a:xfrm>
          <a:prstGeom prst="rect">
            <a:avLst/>
          </a:prstGeom>
        </p:spPr>
      </p:pic>
      <p:pic>
        <p:nvPicPr>
          <p:cNvPr id="23" name="Picture 22" descr="Graphic of Section 2G of the (05/23) CMS 855I application. This graphic highlights new specialties that have been added to the form. ">
            <a:extLst>
              <a:ext uri="{FF2B5EF4-FFF2-40B4-BE49-F238E27FC236}">
                <a16:creationId xmlns:a16="http://schemas.microsoft.com/office/drawing/2014/main" id="{0CDE3643-1D61-16D4-F334-6B9333FE7B6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1395" y="118872"/>
            <a:ext cx="5450605" cy="6858000"/>
          </a:xfrm>
          <a:prstGeom prst="rect">
            <a:avLst/>
          </a:prstGeom>
        </p:spPr>
      </p:pic>
    </p:spTree>
    <p:extLst>
      <p:ext uri="{BB962C8B-B14F-4D97-AF65-F5344CB8AC3E}">
        <p14:creationId xmlns:p14="http://schemas.microsoft.com/office/powerpoint/2010/main" val="151521038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1347-03A3-99D2-0188-C2728FA2E199}"/>
              </a:ext>
            </a:extLst>
          </p:cNvPr>
          <p:cNvSpPr>
            <a:spLocks noGrp="1"/>
          </p:cNvSpPr>
          <p:nvPr>
            <p:ph type="title"/>
          </p:nvPr>
        </p:nvSpPr>
        <p:spPr/>
        <p:txBody>
          <a:bodyPr/>
          <a:lstStyle/>
          <a:p>
            <a:r>
              <a:rPr lang="en-US" dirty="0"/>
              <a:t>Section 2 Removed</a:t>
            </a:r>
          </a:p>
        </p:txBody>
      </p:sp>
      <p:sp>
        <p:nvSpPr>
          <p:cNvPr id="3" name="Content Placeholder 2">
            <a:extLst>
              <a:ext uri="{FF2B5EF4-FFF2-40B4-BE49-F238E27FC236}">
                <a16:creationId xmlns:a16="http://schemas.microsoft.com/office/drawing/2014/main" id="{394E2BCA-572A-36A8-2246-D761BB384883}"/>
              </a:ext>
            </a:extLst>
          </p:cNvPr>
          <p:cNvSpPr>
            <a:spLocks noGrp="1"/>
          </p:cNvSpPr>
          <p:nvPr>
            <p:ph sz="half" idx="2"/>
          </p:nvPr>
        </p:nvSpPr>
        <p:spPr/>
        <p:txBody>
          <a:bodyPr/>
          <a:lstStyle/>
          <a:p>
            <a:r>
              <a:rPr lang="en-US" dirty="0"/>
              <a:t>Gender </a:t>
            </a:r>
          </a:p>
          <a:p>
            <a:r>
              <a:rPr lang="en-US" dirty="0"/>
              <a:t>Physician Assistant Sections </a:t>
            </a:r>
          </a:p>
          <a:p>
            <a:pPr lvl="1"/>
            <a:r>
              <a:rPr lang="en-US" dirty="0"/>
              <a:t>Medicare Program Integrity Manual </a:t>
            </a:r>
            <a:r>
              <a:rPr lang="en-US" dirty="0">
                <a:hlinkClick r:id="rId2"/>
              </a:rPr>
              <a:t>Chapter 10 </a:t>
            </a:r>
            <a:r>
              <a:rPr lang="en-US" dirty="0"/>
              <a:t>§ 10.2.3.12</a:t>
            </a:r>
          </a:p>
          <a:p>
            <a:pPr lvl="2">
              <a:buClr>
                <a:srgbClr val="F8911B"/>
              </a:buClr>
            </a:pPr>
            <a:r>
              <a:rPr lang="en-US" sz="2800" dirty="0"/>
              <a:t>Enroll individually</a:t>
            </a:r>
          </a:p>
          <a:p>
            <a:pPr lvl="2">
              <a:buClr>
                <a:srgbClr val="F8911B"/>
              </a:buClr>
            </a:pPr>
            <a:r>
              <a:rPr lang="en-US" sz="2800" dirty="0"/>
              <a:t>Receive direct payment</a:t>
            </a:r>
          </a:p>
          <a:p>
            <a:pPr lvl="2">
              <a:buClr>
                <a:srgbClr val="F8911B"/>
              </a:buClr>
            </a:pPr>
            <a:r>
              <a:rPr lang="en-US" sz="2800" dirty="0"/>
              <a:t>Establish a group</a:t>
            </a:r>
          </a:p>
          <a:p>
            <a:pPr lvl="2">
              <a:buClr>
                <a:srgbClr val="F8911B"/>
              </a:buClr>
            </a:pPr>
            <a:r>
              <a:rPr lang="en-US" sz="2800" dirty="0"/>
              <a:t>Reassign benefits</a:t>
            </a:r>
          </a:p>
        </p:txBody>
      </p:sp>
    </p:spTree>
    <p:extLst>
      <p:ext uri="{BB962C8B-B14F-4D97-AF65-F5344CB8AC3E}">
        <p14:creationId xmlns:p14="http://schemas.microsoft.com/office/powerpoint/2010/main" val="82964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9178-8C51-B711-19B4-02E1CB791D64}"/>
              </a:ext>
            </a:extLst>
          </p:cNvPr>
          <p:cNvSpPr>
            <a:spLocks noGrp="1"/>
          </p:cNvSpPr>
          <p:nvPr>
            <p:ph type="title"/>
          </p:nvPr>
        </p:nvSpPr>
        <p:spPr/>
        <p:txBody>
          <a:bodyPr/>
          <a:lstStyle/>
          <a:p>
            <a:r>
              <a:rPr lang="en-US" dirty="0"/>
              <a:t>Section 4</a:t>
            </a:r>
          </a:p>
        </p:txBody>
      </p:sp>
      <p:sp>
        <p:nvSpPr>
          <p:cNvPr id="4" name="Text Placeholder 3">
            <a:extLst>
              <a:ext uri="{FF2B5EF4-FFF2-40B4-BE49-F238E27FC236}">
                <a16:creationId xmlns:a16="http://schemas.microsoft.com/office/drawing/2014/main" id="{00D94C7D-35DB-2E94-1915-176B3594EC3E}"/>
              </a:ext>
            </a:extLst>
          </p:cNvPr>
          <p:cNvSpPr>
            <a:spLocks noGrp="1"/>
          </p:cNvSpPr>
          <p:nvPr>
            <p:ph type="body" idx="16"/>
          </p:nvPr>
        </p:nvSpPr>
        <p:spPr>
          <a:prstGeom prst="rect">
            <a:avLst/>
          </a:prstGeom>
        </p:spPr>
        <p:txBody>
          <a:bodyPr/>
          <a:lstStyle/>
          <a:p>
            <a:r>
              <a:rPr lang="en-US" dirty="0"/>
              <a:t>855R removed</a:t>
            </a:r>
          </a:p>
        </p:txBody>
      </p:sp>
      <p:pic>
        <p:nvPicPr>
          <p:cNvPr id="39" name="Content Placeholder 38" descr="Graphic of Section 4A highlighting the reference to the CMS 855R application that has been deleted from the (5/23) version of the CMS 855I application form. ">
            <a:extLst>
              <a:ext uri="{FF2B5EF4-FFF2-40B4-BE49-F238E27FC236}">
                <a16:creationId xmlns:a16="http://schemas.microsoft.com/office/drawing/2014/main" id="{A0640A40-EE41-3260-CC26-AE4407A35093}"/>
              </a:ext>
            </a:extLst>
          </p:cNvPr>
          <p:cNvPicPr>
            <a:picLocks noGrp="1" noChangeAspect="1"/>
          </p:cNvPicPr>
          <p:nvPr>
            <p:ph sz="half" idx="13"/>
          </p:nvPr>
        </p:nvPicPr>
        <p:blipFill>
          <a:blip r:embed="rId2" cstate="email">
            <a:extLst>
              <a:ext uri="{28A0092B-C50C-407E-A947-70E740481C1C}">
                <a14:useLocalDpi xmlns:a14="http://schemas.microsoft.com/office/drawing/2010/main"/>
              </a:ext>
            </a:extLst>
          </a:blip>
          <a:stretch>
            <a:fillRect/>
          </a:stretch>
        </p:blipFill>
        <p:spPr>
          <a:xfrm>
            <a:off x="146161" y="2652331"/>
            <a:ext cx="5580429" cy="2292243"/>
          </a:xfrm>
        </p:spPr>
      </p:pic>
      <p:sp>
        <p:nvSpPr>
          <p:cNvPr id="6" name="Text Placeholder 5">
            <a:extLst>
              <a:ext uri="{FF2B5EF4-FFF2-40B4-BE49-F238E27FC236}">
                <a16:creationId xmlns:a16="http://schemas.microsoft.com/office/drawing/2014/main" id="{DCE9BC2A-C541-4025-E811-00B6C75F6955}"/>
              </a:ext>
            </a:extLst>
          </p:cNvPr>
          <p:cNvSpPr>
            <a:spLocks noGrp="1"/>
          </p:cNvSpPr>
          <p:nvPr>
            <p:ph type="body" idx="18"/>
          </p:nvPr>
        </p:nvSpPr>
        <p:spPr>
          <a:prstGeom prst="rect">
            <a:avLst/>
          </a:prstGeom>
        </p:spPr>
        <p:txBody>
          <a:bodyPr/>
          <a:lstStyle/>
          <a:p>
            <a:r>
              <a:rPr lang="en-US" dirty="0"/>
              <a:t>New location types</a:t>
            </a:r>
          </a:p>
        </p:txBody>
      </p:sp>
      <p:pic>
        <p:nvPicPr>
          <p:cNvPr id="41" name="Content Placeholder 40" descr="Graphic of Section 4B on the (5/23) CMS 855I application form highlighting the ne location types available on the form. ">
            <a:extLst>
              <a:ext uri="{FF2B5EF4-FFF2-40B4-BE49-F238E27FC236}">
                <a16:creationId xmlns:a16="http://schemas.microsoft.com/office/drawing/2014/main" id="{0E130992-98A0-2EC4-69EE-75B2881E7C55}"/>
              </a:ext>
            </a:extLst>
          </p:cNvPr>
          <p:cNvPicPr>
            <a:picLocks noGrp="1" noChangeAspect="1"/>
          </p:cNvPicPr>
          <p:nvPr>
            <p:ph sz="half" idx="17"/>
          </p:nvPr>
        </p:nvPicPr>
        <p:blipFill>
          <a:blip r:embed="rId3" cstate="email">
            <a:extLst>
              <a:ext uri="{28A0092B-C50C-407E-A947-70E740481C1C}">
                <a14:useLocalDpi xmlns:a14="http://schemas.microsoft.com/office/drawing/2010/main"/>
              </a:ext>
            </a:extLst>
          </a:blip>
          <a:stretch>
            <a:fillRect/>
          </a:stretch>
        </p:blipFill>
        <p:spPr>
          <a:xfrm>
            <a:off x="6096000" y="2701133"/>
            <a:ext cx="5593602" cy="2292243"/>
          </a:xfrm>
        </p:spPr>
      </p:pic>
    </p:spTree>
    <p:extLst>
      <p:ext uri="{BB962C8B-B14F-4D97-AF65-F5344CB8AC3E}">
        <p14:creationId xmlns:p14="http://schemas.microsoft.com/office/powerpoint/2010/main" val="365700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3FF2-9273-9D55-84E2-92E1110EA0FB}"/>
              </a:ext>
            </a:extLst>
          </p:cNvPr>
          <p:cNvSpPr>
            <a:spLocks noGrp="1"/>
          </p:cNvSpPr>
          <p:nvPr>
            <p:ph type="title"/>
          </p:nvPr>
        </p:nvSpPr>
        <p:spPr/>
        <p:txBody>
          <a:bodyPr/>
          <a:lstStyle/>
          <a:p>
            <a:r>
              <a:rPr lang="en-US" dirty="0"/>
              <a:t>Section 6</a:t>
            </a:r>
          </a:p>
        </p:txBody>
      </p:sp>
      <p:sp>
        <p:nvSpPr>
          <p:cNvPr id="6" name="Content Placeholder 5">
            <a:extLst>
              <a:ext uri="{FF2B5EF4-FFF2-40B4-BE49-F238E27FC236}">
                <a16:creationId xmlns:a16="http://schemas.microsoft.com/office/drawing/2014/main" id="{0655FB8D-9A21-EDE4-1810-3CFDB3BC024A}"/>
              </a:ext>
            </a:extLst>
          </p:cNvPr>
          <p:cNvSpPr>
            <a:spLocks noGrp="1"/>
          </p:cNvSpPr>
          <p:nvPr>
            <p:ph sz="half" idx="2"/>
          </p:nvPr>
        </p:nvSpPr>
        <p:spPr>
          <a:xfrm>
            <a:off x="547586" y="1280160"/>
            <a:ext cx="6113350" cy="5076190"/>
          </a:xfrm>
        </p:spPr>
        <p:txBody>
          <a:bodyPr/>
          <a:lstStyle/>
          <a:p>
            <a:r>
              <a:rPr lang="en-US" dirty="0"/>
              <a:t>Relationship added</a:t>
            </a:r>
          </a:p>
          <a:p>
            <a:pPr lvl="1"/>
            <a:r>
              <a:rPr lang="en-US" dirty="0"/>
              <a:t>W-2</a:t>
            </a:r>
          </a:p>
          <a:p>
            <a:pPr lvl="1"/>
            <a:r>
              <a:rPr lang="en-US" dirty="0"/>
              <a:t>Contracted</a:t>
            </a:r>
          </a:p>
          <a:p>
            <a:r>
              <a:rPr lang="en-US" dirty="0"/>
              <a:t>Sole owner</a:t>
            </a:r>
          </a:p>
          <a:p>
            <a:r>
              <a:rPr lang="en-US" dirty="0"/>
              <a:t>Sole proprietor </a:t>
            </a:r>
          </a:p>
        </p:txBody>
      </p:sp>
      <p:pic>
        <p:nvPicPr>
          <p:cNvPr id="10" name="Picture 9" descr="Graphic showing section 6 of the (05/23) CMS 855I application highlighting the relationship question.">
            <a:extLst>
              <a:ext uri="{FF2B5EF4-FFF2-40B4-BE49-F238E27FC236}">
                <a16:creationId xmlns:a16="http://schemas.microsoft.com/office/drawing/2014/main" id="{DEFB7DCF-89A9-AB4A-61EB-255B48C266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1395" y="0"/>
            <a:ext cx="5450605" cy="6858000"/>
          </a:xfrm>
          <a:prstGeom prst="rect">
            <a:avLst/>
          </a:prstGeom>
        </p:spPr>
      </p:pic>
    </p:spTree>
    <p:extLst>
      <p:ext uri="{BB962C8B-B14F-4D97-AF65-F5344CB8AC3E}">
        <p14:creationId xmlns:p14="http://schemas.microsoft.com/office/powerpoint/2010/main" val="3019669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B06DE-4CBD-C172-7B2C-29FFD30B3FE5}"/>
              </a:ext>
            </a:extLst>
          </p:cNvPr>
          <p:cNvSpPr>
            <a:spLocks noGrp="1"/>
          </p:cNvSpPr>
          <p:nvPr>
            <p:ph type="title"/>
          </p:nvPr>
        </p:nvSpPr>
        <p:spPr/>
        <p:txBody>
          <a:bodyPr/>
          <a:lstStyle/>
          <a:p>
            <a:r>
              <a:rPr lang="en-US" dirty="0"/>
              <a:t>Section 13</a:t>
            </a:r>
          </a:p>
        </p:txBody>
      </p:sp>
      <p:sp>
        <p:nvSpPr>
          <p:cNvPr id="7" name="Content Placeholder 6">
            <a:extLst>
              <a:ext uri="{FF2B5EF4-FFF2-40B4-BE49-F238E27FC236}">
                <a16:creationId xmlns:a16="http://schemas.microsoft.com/office/drawing/2014/main" id="{525B05D2-637E-4917-9CE0-F00062EEE31A}"/>
              </a:ext>
            </a:extLst>
          </p:cNvPr>
          <p:cNvSpPr>
            <a:spLocks noGrp="1"/>
          </p:cNvSpPr>
          <p:nvPr>
            <p:ph sz="half" idx="2"/>
          </p:nvPr>
        </p:nvSpPr>
        <p:spPr>
          <a:xfrm>
            <a:off x="547584" y="1280160"/>
            <a:ext cx="6274455" cy="5076190"/>
          </a:xfrm>
        </p:spPr>
        <p:txBody>
          <a:bodyPr/>
          <a:lstStyle/>
          <a:p>
            <a:r>
              <a:rPr lang="en-US" dirty="0"/>
              <a:t>Relationship question added</a:t>
            </a:r>
          </a:p>
        </p:txBody>
      </p:sp>
      <p:pic>
        <p:nvPicPr>
          <p:cNvPr id="11" name="Picture 10" descr="Graphic showing the relationship question that has been added to section 13 of the (05/23) CMS 855I application. ">
            <a:extLst>
              <a:ext uri="{FF2B5EF4-FFF2-40B4-BE49-F238E27FC236}">
                <a16:creationId xmlns:a16="http://schemas.microsoft.com/office/drawing/2014/main" id="{45963C94-39AA-F146-1413-B1674CD174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9128" y="118872"/>
            <a:ext cx="5450605" cy="6858000"/>
          </a:xfrm>
          <a:prstGeom prst="rect">
            <a:avLst/>
          </a:prstGeom>
        </p:spPr>
      </p:pic>
    </p:spTree>
    <p:extLst>
      <p:ext uri="{BB962C8B-B14F-4D97-AF65-F5344CB8AC3E}">
        <p14:creationId xmlns:p14="http://schemas.microsoft.com/office/powerpoint/2010/main" val="634217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28B0-BBEC-CEDB-19A4-69CCA238ABC7}"/>
              </a:ext>
            </a:extLst>
          </p:cNvPr>
          <p:cNvSpPr>
            <a:spLocks noGrp="1"/>
          </p:cNvSpPr>
          <p:nvPr>
            <p:ph type="title"/>
          </p:nvPr>
        </p:nvSpPr>
        <p:spPr/>
        <p:txBody>
          <a:bodyPr/>
          <a:lstStyle/>
          <a:p>
            <a:r>
              <a:rPr lang="en-US" dirty="0"/>
              <a:t>Timeline Reminder </a:t>
            </a:r>
          </a:p>
        </p:txBody>
      </p:sp>
      <p:pic>
        <p:nvPicPr>
          <p:cNvPr id="8" name="Picture 7" descr="Graphic showing the implementation timeline of the new CMS 855I forms:  Between 09/01/23 and 10/30/23, MACs will accept both the (05/23) and the (12/21) versions of the CMS 855I for processing.&#10;Effective Novembers 01, 2023. MACs will only accept the 05/23 version of the CMS 855I form.&#10;On 11/01/30 any newly submitted  (12/21) CMS 855I and (01/20) CMS 855R application will be returned to the provider explaining the nee (05/23) CMS 855I must be submitted. To be clear this is newly submitted on or after 11/01/2023. If you submitted the previous form version prior to 11/01/2023 we will continue to process that application. &#10;The new (05/23) CMS 855I not only updates the CMS 855I but consolidates the CMS 855I and CMS 855R. This eliminates the need to the CMS 855R and makes it obsolete. ">
            <a:extLst>
              <a:ext uri="{FF2B5EF4-FFF2-40B4-BE49-F238E27FC236}">
                <a16:creationId xmlns:a16="http://schemas.microsoft.com/office/drawing/2014/main" id="{268A51EE-5C44-B46B-06C0-CD1FFD1B16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226" y="1421457"/>
            <a:ext cx="10263547" cy="4015086"/>
          </a:xfrm>
          <a:prstGeom prst="rect">
            <a:avLst/>
          </a:prstGeom>
        </p:spPr>
      </p:pic>
    </p:spTree>
    <p:extLst>
      <p:ext uri="{BB962C8B-B14F-4D97-AF65-F5344CB8AC3E}">
        <p14:creationId xmlns:p14="http://schemas.microsoft.com/office/powerpoint/2010/main" val="266828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0EDB-C7A4-2F2C-3A11-FA8D5497CD1F}"/>
              </a:ext>
            </a:extLst>
          </p:cNvPr>
          <p:cNvSpPr>
            <a:spLocks noGrp="1"/>
          </p:cNvSpPr>
          <p:nvPr>
            <p:ph type="title"/>
          </p:nvPr>
        </p:nvSpPr>
        <p:spPr/>
        <p:txBody>
          <a:bodyPr/>
          <a:lstStyle/>
          <a:p>
            <a:r>
              <a:rPr lang="en-US" dirty="0"/>
              <a:t>Encore Survey</a:t>
            </a:r>
          </a:p>
        </p:txBody>
      </p:sp>
      <p:sp>
        <p:nvSpPr>
          <p:cNvPr id="3" name="Content Placeholder 2">
            <a:extLst>
              <a:ext uri="{FF2B5EF4-FFF2-40B4-BE49-F238E27FC236}">
                <a16:creationId xmlns:a16="http://schemas.microsoft.com/office/drawing/2014/main" id="{A58520A5-A281-DCC8-0E2F-ECBC0C27E51E}"/>
              </a:ext>
            </a:extLst>
          </p:cNvPr>
          <p:cNvSpPr>
            <a:spLocks noGrp="1"/>
          </p:cNvSpPr>
          <p:nvPr>
            <p:ph sz="half" idx="2"/>
          </p:nvPr>
        </p:nvSpPr>
        <p:spPr>
          <a:xfrm>
            <a:off x="547585" y="1280160"/>
            <a:ext cx="7056373" cy="4424901"/>
          </a:xfrm>
        </p:spPr>
        <p:txBody>
          <a:bodyPr/>
          <a:lstStyle/>
          <a:p>
            <a:pPr marL="0" indent="0">
              <a:buNone/>
            </a:pPr>
            <a:r>
              <a:rPr lang="en-US" dirty="0"/>
              <a:t>Let us know what you think!</a:t>
            </a:r>
          </a:p>
          <a:p>
            <a:pPr marL="0" indent="0">
              <a:buNone/>
            </a:pPr>
            <a:r>
              <a:rPr lang="en-US" dirty="0"/>
              <a:t>Take time to complete the survey now</a:t>
            </a:r>
          </a:p>
          <a:p>
            <a:r>
              <a:rPr lang="en-US" dirty="0">
                <a:hlinkClick r:id="rId3"/>
              </a:rPr>
              <a:t>Survey link</a:t>
            </a:r>
            <a:endParaRPr lang="en-US" dirty="0"/>
          </a:p>
        </p:txBody>
      </p:sp>
    </p:spTree>
    <p:extLst>
      <p:ext uri="{BB962C8B-B14F-4D97-AF65-F5344CB8AC3E}">
        <p14:creationId xmlns:p14="http://schemas.microsoft.com/office/powerpoint/2010/main" val="141264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B3F7D0-8D94-7940-612E-72E5C9B50807}"/>
              </a:ext>
            </a:extLst>
          </p:cNvPr>
          <p:cNvSpPr>
            <a:spLocks noGrp="1"/>
          </p:cNvSpPr>
          <p:nvPr>
            <p:ph type="title"/>
          </p:nvPr>
        </p:nvSpPr>
        <p:spPr/>
        <p:txBody>
          <a:bodyPr/>
          <a:lstStyle/>
          <a:p>
            <a:r>
              <a:rPr lang="en-US" dirty="0"/>
              <a:t>Encore Closing</a:t>
            </a:r>
          </a:p>
        </p:txBody>
      </p:sp>
      <p:sp>
        <p:nvSpPr>
          <p:cNvPr id="2" name="Content Placeholder 1">
            <a:extLst>
              <a:ext uri="{FF2B5EF4-FFF2-40B4-BE49-F238E27FC236}">
                <a16:creationId xmlns:a16="http://schemas.microsoft.com/office/drawing/2014/main" id="{6601C443-80F3-ED1C-F6FF-B2D0A911F5CF}"/>
              </a:ext>
            </a:extLst>
          </p:cNvPr>
          <p:cNvSpPr>
            <a:spLocks noGrp="1"/>
          </p:cNvSpPr>
          <p:nvPr>
            <p:ph sz="half" idx="2"/>
          </p:nvPr>
        </p:nvSpPr>
        <p:spPr/>
        <p:txBody>
          <a:bodyPr/>
          <a:lstStyle/>
          <a:p>
            <a:r>
              <a:rPr lang="en-US" dirty="0"/>
              <a:t>Follow-up Questions</a:t>
            </a:r>
          </a:p>
          <a:p>
            <a:pPr lvl="1"/>
            <a:r>
              <a:rPr lang="en-US" sz="3200" dirty="0">
                <a:solidFill>
                  <a:schemeClr val="tx1"/>
                </a:solidFill>
                <a:latin typeface="+mn-lt"/>
              </a:rPr>
              <a:t>Email </a:t>
            </a:r>
            <a:r>
              <a:rPr lang="en-US" sz="3200" dirty="0">
                <a:solidFill>
                  <a:schemeClr val="tx1"/>
                </a:solidFill>
                <a:latin typeface="+mn-lt"/>
                <a:hlinkClick r:id="rId3"/>
              </a:rPr>
              <a:t>wps.gha.education@wpsic.com</a:t>
            </a:r>
            <a:endParaRPr lang="en-US" sz="3200" dirty="0">
              <a:solidFill>
                <a:schemeClr val="tx1"/>
              </a:solidFill>
              <a:latin typeface="+mn-lt"/>
            </a:endParaRPr>
          </a:p>
          <a:p>
            <a:pPr lvl="1"/>
            <a:r>
              <a:rPr lang="en-US" dirty="0"/>
              <a:t>Topic: “Encore: New CMS 855I Enrollment Application”</a:t>
            </a:r>
          </a:p>
          <a:p>
            <a:r>
              <a:rPr lang="en-US" dirty="0"/>
              <a:t>Send claim specific questions to Customer Service </a:t>
            </a:r>
          </a:p>
        </p:txBody>
      </p:sp>
    </p:spTree>
    <p:extLst>
      <p:ext uri="{BB962C8B-B14F-4D97-AF65-F5344CB8AC3E}">
        <p14:creationId xmlns:p14="http://schemas.microsoft.com/office/powerpoint/2010/main" val="244418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DE41FA-E022-B8A8-5186-11BE5332BC86}"/>
              </a:ext>
            </a:extLst>
          </p:cNvPr>
          <p:cNvSpPr>
            <a:spLocks noGrp="1"/>
          </p:cNvSpPr>
          <p:nvPr>
            <p:ph sz="half" idx="2"/>
          </p:nvPr>
        </p:nvSpPr>
        <p:spPr>
          <a:xfrm>
            <a:off x="547585" y="928914"/>
            <a:ext cx="11071258" cy="4776147"/>
          </a:xfrm>
        </p:spPr>
        <p:txBody>
          <a:bodyPr/>
          <a:lstStyle/>
          <a:p>
            <a:r>
              <a:rPr lang="en-US" dirty="0"/>
              <a:t>PECOS: </a:t>
            </a:r>
            <a:r>
              <a:rPr lang="en-US" dirty="0">
                <a:hlinkClick r:id="rId3"/>
              </a:rPr>
              <a:t>https://pecos.cms.hhs.gov/pecos/login.do#headingLv1</a:t>
            </a:r>
            <a:r>
              <a:rPr lang="en-US" dirty="0"/>
              <a:t> </a:t>
            </a:r>
          </a:p>
          <a:p>
            <a:r>
              <a:rPr lang="en-US" dirty="0"/>
              <a:t>GHA Website: </a:t>
            </a:r>
            <a:r>
              <a:rPr lang="en-US" dirty="0">
                <a:hlinkClick r:id="rId4"/>
              </a:rPr>
              <a:t>https://www.wpsgha.com/wps/portal/mac/site/enrollment/guides-and-resources/electronic-provider-enrollment</a:t>
            </a:r>
            <a:r>
              <a:rPr lang="en-US" dirty="0"/>
              <a:t> </a:t>
            </a:r>
          </a:p>
          <a:p>
            <a:r>
              <a:rPr lang="en-US" dirty="0"/>
              <a:t>Internet Only Manual 100-08 Chapter 10 §10.2.3.12Physician Assistants: </a:t>
            </a:r>
            <a:r>
              <a:rPr lang="en-US" dirty="0">
                <a:hlinkClick r:id="rId5"/>
              </a:rPr>
              <a:t>https://www.cms.gov/regulations-and-guidance/guidance/manuals/downloads/pim83c10.pdf</a:t>
            </a:r>
            <a:r>
              <a:rPr lang="en-US" dirty="0"/>
              <a:t> </a:t>
            </a:r>
          </a:p>
        </p:txBody>
      </p:sp>
      <p:sp>
        <p:nvSpPr>
          <p:cNvPr id="3" name="Title 2">
            <a:extLst>
              <a:ext uri="{FF2B5EF4-FFF2-40B4-BE49-F238E27FC236}">
                <a16:creationId xmlns:a16="http://schemas.microsoft.com/office/drawing/2014/main" id="{7C5C559A-87A5-27A8-2A23-04FF49A51939}"/>
              </a:ext>
            </a:extLst>
          </p:cNvPr>
          <p:cNvSpPr>
            <a:spLocks noGrp="1"/>
          </p:cNvSpPr>
          <p:nvPr>
            <p:ph type="title"/>
          </p:nvPr>
        </p:nvSpPr>
        <p:spPr/>
        <p:txBody>
          <a:bodyPr/>
          <a:lstStyle/>
          <a:p>
            <a:r>
              <a:rPr lang="en-US" dirty="0"/>
              <a:t>Resources </a:t>
            </a:r>
          </a:p>
        </p:txBody>
      </p:sp>
    </p:spTree>
    <p:extLst>
      <p:ext uri="{BB962C8B-B14F-4D97-AF65-F5344CB8AC3E}">
        <p14:creationId xmlns:p14="http://schemas.microsoft.com/office/powerpoint/2010/main" val="148070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24A76-36F6-EA6A-705A-0B9361A21E8F}"/>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7CAF48B-F41D-36D7-0916-1150BB5601F3}"/>
              </a:ext>
            </a:extLst>
          </p:cNvPr>
          <p:cNvSpPr>
            <a:spLocks noGrp="1"/>
          </p:cNvSpPr>
          <p:nvPr>
            <p:ph sz="half" idx="2"/>
          </p:nvPr>
        </p:nvSpPr>
        <p:spPr>
          <a:xfrm>
            <a:off x="547585" y="1280160"/>
            <a:ext cx="11071258" cy="4907280"/>
          </a:xfrm>
        </p:spPr>
        <p:txBody>
          <a:bodyPr/>
          <a:lstStyle/>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We prepared this education as a tool to assist the provider community.  Medicare rules change often and are part of relevant laws, regulations and rulings found on the Centers for Medicare &amp; Medicaid Services (CMS) website. We will provide responses to questions based on the facts given, but the Medicare rules will determine final coverage.  </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CMS prohibits recording of the presentation for profit-making purposes.</a:t>
            </a:r>
          </a:p>
        </p:txBody>
      </p:sp>
    </p:spTree>
    <p:extLst>
      <p:ext uri="{BB962C8B-B14F-4D97-AF65-F5344CB8AC3E}">
        <p14:creationId xmlns:p14="http://schemas.microsoft.com/office/powerpoint/2010/main" val="400520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A8E1-4E09-78D6-993D-279B63E34D7B}"/>
              </a:ext>
            </a:extLst>
          </p:cNvPr>
          <p:cNvSpPr>
            <a:spLocks noGrp="1"/>
          </p:cNvSpPr>
          <p:nvPr>
            <p:ph type="title"/>
          </p:nvPr>
        </p:nvSpPr>
        <p:spPr/>
        <p:txBody>
          <a:bodyPr/>
          <a:lstStyle/>
          <a:p>
            <a:r>
              <a:rPr lang="en-US" dirty="0"/>
              <a:t>Agenda</a:t>
            </a:r>
          </a:p>
        </p:txBody>
      </p:sp>
      <p:pic>
        <p:nvPicPr>
          <p:cNvPr id="4" name="Picture 3">
            <a:extLst>
              <a:ext uri="{FF2B5EF4-FFF2-40B4-BE49-F238E27FC236}">
                <a16:creationId xmlns:a16="http://schemas.microsoft.com/office/drawing/2014/main" id="{42BCB167-43C4-890B-CF40-D19B03F27AC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6521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0E89A8-B1F1-7D2A-04D1-1FC90B57FA55}"/>
              </a:ext>
            </a:extLst>
          </p:cNvPr>
          <p:cNvSpPr>
            <a:spLocks noGrp="1"/>
          </p:cNvSpPr>
          <p:nvPr>
            <p:ph type="title"/>
          </p:nvPr>
        </p:nvSpPr>
        <p:spPr/>
        <p:txBody>
          <a:bodyPr/>
          <a:lstStyle/>
          <a:p>
            <a:r>
              <a:rPr lang="en-US" dirty="0"/>
              <a:t>Electronic Application</a:t>
            </a:r>
          </a:p>
        </p:txBody>
      </p:sp>
      <p:pic>
        <p:nvPicPr>
          <p:cNvPr id="6" name="Content Placeholder 8" descr="Image of the Provider chain and Ownership system login page for electronic application submission.">
            <a:extLst>
              <a:ext uri="{FF2B5EF4-FFF2-40B4-BE49-F238E27FC236}">
                <a16:creationId xmlns:a16="http://schemas.microsoft.com/office/drawing/2014/main" id="{D7A29A66-D984-A07B-88FE-7A31097B20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8764" y="1492885"/>
            <a:ext cx="4037148" cy="4425950"/>
          </a:xfrm>
          <a:prstGeom prst="rect">
            <a:avLst/>
          </a:prstGeom>
          <a:ln>
            <a:noFill/>
          </a:ln>
          <a:effectLst>
            <a:outerShdw blurRad="292100" dist="139700" dir="2700000" algn="tl" rotWithShape="0">
              <a:srgbClr val="333333">
                <a:alpha val="65000"/>
              </a:srgbClr>
            </a:outerShdw>
          </a:effectLst>
        </p:spPr>
      </p:pic>
      <p:sp>
        <p:nvSpPr>
          <p:cNvPr id="2" name="Content Placeholder 1">
            <a:extLst>
              <a:ext uri="{FF2B5EF4-FFF2-40B4-BE49-F238E27FC236}">
                <a16:creationId xmlns:a16="http://schemas.microsoft.com/office/drawing/2014/main" id="{1BFF1969-3653-0C40-45F8-4C5139F46B85}"/>
              </a:ext>
            </a:extLst>
          </p:cNvPr>
          <p:cNvSpPr>
            <a:spLocks noGrp="1"/>
          </p:cNvSpPr>
          <p:nvPr>
            <p:ph sz="half" idx="2"/>
          </p:nvPr>
        </p:nvSpPr>
        <p:spPr>
          <a:xfrm>
            <a:off x="5565580" y="1268549"/>
            <a:ext cx="5650015" cy="4424901"/>
          </a:xfrm>
        </p:spPr>
        <p:txBody>
          <a:bodyPr/>
          <a:lstStyle/>
          <a:p>
            <a:r>
              <a:rPr lang="en-US" dirty="0"/>
              <a:t>Always the most current</a:t>
            </a:r>
          </a:p>
          <a:p>
            <a:r>
              <a:rPr lang="en-US" dirty="0"/>
              <a:t>No visible changes now</a:t>
            </a:r>
          </a:p>
          <a:p>
            <a:r>
              <a:rPr lang="en-US" dirty="0"/>
              <a:t>Updates in PECOS 2.0 </a:t>
            </a:r>
          </a:p>
        </p:txBody>
      </p:sp>
    </p:spTree>
    <p:extLst>
      <p:ext uri="{BB962C8B-B14F-4D97-AF65-F5344CB8AC3E}">
        <p14:creationId xmlns:p14="http://schemas.microsoft.com/office/powerpoint/2010/main" val="71437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6FCFF-8106-3CB2-0CD2-3A0E2AB1D0D7}"/>
              </a:ext>
            </a:extLst>
          </p:cNvPr>
          <p:cNvSpPr>
            <a:spLocks noGrp="1"/>
          </p:cNvSpPr>
          <p:nvPr>
            <p:ph type="title"/>
          </p:nvPr>
        </p:nvSpPr>
        <p:spPr/>
        <p:txBody>
          <a:bodyPr/>
          <a:lstStyle/>
          <a:p>
            <a:r>
              <a:rPr lang="en-US" dirty="0"/>
              <a:t>Paper Application</a:t>
            </a:r>
          </a:p>
        </p:txBody>
      </p:sp>
      <p:pic>
        <p:nvPicPr>
          <p:cNvPr id="5" name="Content Placeholder 4" descr="Image of the CMS 855I cover and first instructional page on the left. An oval has been drawn around the location of the version number for the applications in the lower left side.   ">
            <a:extLst>
              <a:ext uri="{FF2B5EF4-FFF2-40B4-BE49-F238E27FC236}">
                <a16:creationId xmlns:a16="http://schemas.microsoft.com/office/drawing/2014/main" id="{3B4D123F-1551-5301-05E6-8D7CDC36D3A8}"/>
              </a:ext>
            </a:extLst>
          </p:cNvPr>
          <p:cNvPicPr>
            <a:picLocks noGrp="1" noChangeAspect="1"/>
          </p:cNvPicPr>
          <p:nvPr>
            <p:ph type="pic" sz="quarter" idx="10"/>
          </p:nvPr>
        </p:nvPicPr>
        <p:blipFill rotWithShape="1">
          <a:blip r:embed="rId2"/>
          <a:srcRect/>
          <a:stretch/>
        </p:blipFill>
        <p:spPr/>
      </p:pic>
    </p:spTree>
    <p:extLst>
      <p:ext uri="{BB962C8B-B14F-4D97-AF65-F5344CB8AC3E}">
        <p14:creationId xmlns:p14="http://schemas.microsoft.com/office/powerpoint/2010/main" val="1298480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28B0-BBEC-CEDB-19A4-69CCA238ABC7}"/>
              </a:ext>
            </a:extLst>
          </p:cNvPr>
          <p:cNvSpPr>
            <a:spLocks noGrp="1"/>
          </p:cNvSpPr>
          <p:nvPr>
            <p:ph type="title"/>
          </p:nvPr>
        </p:nvSpPr>
        <p:spPr/>
        <p:txBody>
          <a:bodyPr/>
          <a:lstStyle/>
          <a:p>
            <a:r>
              <a:rPr lang="en-US" dirty="0"/>
              <a:t>Timeline</a:t>
            </a:r>
          </a:p>
        </p:txBody>
      </p:sp>
      <p:pic>
        <p:nvPicPr>
          <p:cNvPr id="4" name="Picture 3" descr="Graphic showing the implementation timeline of the new CMS 855I forms:  Between 09/01/23 and 10/30/23, MACs will accept both the (05/23) and the (12/21) versions of the CMS 855I for processing.&#10;Effective Novembers 01, 2023. MACs will only accept the 05/23 version of the CMS 855I form.&#10;On 11/01/30 any newly submitted  (12/21) CMS 855I and (01/20) CMS 855R application will be returned to the provider explaining the nee (05/23) CMS 855I must be submitted. To be clear this is newly submitted on or after 11/01/2023. If you submitted the previous form version prior to 11/01/2023 we will continue to process that application. &#10;The new (05/23) CMS 855I not only updates the CMS 855I but consolidates the CMS 855I and CMS 855R. This eliminates the need to the CMS 855R and makes it obsolete. &#10;">
            <a:extLst>
              <a:ext uri="{FF2B5EF4-FFF2-40B4-BE49-F238E27FC236}">
                <a16:creationId xmlns:a16="http://schemas.microsoft.com/office/drawing/2014/main" id="{E48EF62D-53FE-DFA1-554C-41279260CA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226" y="1421457"/>
            <a:ext cx="10263547" cy="4015086"/>
          </a:xfrm>
          <a:prstGeom prst="rect">
            <a:avLst/>
          </a:prstGeom>
        </p:spPr>
      </p:pic>
    </p:spTree>
    <p:extLst>
      <p:ext uri="{BB962C8B-B14F-4D97-AF65-F5344CB8AC3E}">
        <p14:creationId xmlns:p14="http://schemas.microsoft.com/office/powerpoint/2010/main" val="236360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CD4D7-BC7D-C77A-E2A9-943CAE29C20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1153160" y="0"/>
            <a:ext cx="6858000" cy="6858000"/>
          </a:xfrm>
          <a:prstGeom prst="rect">
            <a:avLst/>
          </a:prstGeom>
        </p:spPr>
      </p:pic>
      <p:sp>
        <p:nvSpPr>
          <p:cNvPr id="2" name="Title 1">
            <a:extLst>
              <a:ext uri="{FF2B5EF4-FFF2-40B4-BE49-F238E27FC236}">
                <a16:creationId xmlns:a16="http://schemas.microsoft.com/office/drawing/2014/main" id="{C2013A5F-378C-5338-02BB-E51C604E852A}"/>
              </a:ext>
            </a:extLst>
          </p:cNvPr>
          <p:cNvSpPr>
            <a:spLocks noGrp="1"/>
          </p:cNvSpPr>
          <p:nvPr>
            <p:ph type="title"/>
          </p:nvPr>
        </p:nvSpPr>
        <p:spPr>
          <a:xfrm>
            <a:off x="547585" y="-723011"/>
            <a:ext cx="9279906" cy="723011"/>
          </a:xfrm>
        </p:spPr>
        <p:txBody>
          <a:bodyPr anchor="b"/>
          <a:lstStyle/>
          <a:p>
            <a:r>
              <a:rPr lang="en-US" dirty="0">
                <a:solidFill>
                  <a:schemeClr val="tx1"/>
                </a:solidFill>
              </a:rPr>
              <a:t>Changes</a:t>
            </a:r>
          </a:p>
        </p:txBody>
      </p:sp>
    </p:spTree>
    <p:extLst>
      <p:ext uri="{BB962C8B-B14F-4D97-AF65-F5344CB8AC3E}">
        <p14:creationId xmlns:p14="http://schemas.microsoft.com/office/powerpoint/2010/main" val="1172776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41AFD-C23E-7312-70AF-2EDCF67414CC}"/>
              </a:ext>
            </a:extLst>
          </p:cNvPr>
          <p:cNvSpPr>
            <a:spLocks noGrp="1"/>
          </p:cNvSpPr>
          <p:nvPr>
            <p:ph type="title"/>
          </p:nvPr>
        </p:nvSpPr>
        <p:spPr/>
        <p:txBody>
          <a:bodyPr/>
          <a:lstStyle/>
          <a:p>
            <a:r>
              <a:rPr lang="en-US" dirty="0"/>
              <a:t>855I and 855R Consolidated</a:t>
            </a:r>
          </a:p>
        </p:txBody>
      </p:sp>
      <p:sp>
        <p:nvSpPr>
          <p:cNvPr id="3" name="Content Placeholder 2">
            <a:extLst>
              <a:ext uri="{FF2B5EF4-FFF2-40B4-BE49-F238E27FC236}">
                <a16:creationId xmlns:a16="http://schemas.microsoft.com/office/drawing/2014/main" id="{E6840959-4608-468C-C52A-9B3E8249B195}"/>
              </a:ext>
            </a:extLst>
          </p:cNvPr>
          <p:cNvSpPr>
            <a:spLocks noGrp="1"/>
          </p:cNvSpPr>
          <p:nvPr>
            <p:ph sz="half" idx="2"/>
          </p:nvPr>
        </p:nvSpPr>
        <p:spPr>
          <a:xfrm>
            <a:off x="547585" y="1280160"/>
            <a:ext cx="6027876" cy="4424901"/>
          </a:xfrm>
        </p:spPr>
        <p:txBody>
          <a:bodyPr/>
          <a:lstStyle/>
          <a:p>
            <a:r>
              <a:rPr lang="en-US" dirty="0"/>
              <a:t>Consolidated CMS 855I and 855R </a:t>
            </a:r>
          </a:p>
          <a:p>
            <a:r>
              <a:rPr lang="en-US" dirty="0"/>
              <a:t>CMS 855R discontinued</a:t>
            </a:r>
          </a:p>
          <a:p>
            <a:r>
              <a:rPr lang="en-US" dirty="0"/>
              <a:t>Section 4F contains reassignment</a:t>
            </a:r>
          </a:p>
          <a:p>
            <a:r>
              <a:rPr lang="en-US" dirty="0"/>
              <a:t>Signatures in section 15 </a:t>
            </a:r>
          </a:p>
        </p:txBody>
      </p:sp>
      <p:pic>
        <p:nvPicPr>
          <p:cNvPr id="9" name="Picture 8">
            <a:extLst>
              <a:ext uri="{FF2B5EF4-FFF2-40B4-BE49-F238E27FC236}">
                <a16:creationId xmlns:a16="http://schemas.microsoft.com/office/drawing/2014/main" id="{ABFF6262-2085-08A6-34CC-6B20FDB11D4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3972" y="1088136"/>
            <a:ext cx="5220443" cy="4580357"/>
          </a:xfrm>
          <a:prstGeom prst="rect">
            <a:avLst/>
          </a:prstGeom>
        </p:spPr>
      </p:pic>
    </p:spTree>
    <p:extLst>
      <p:ext uri="{BB962C8B-B14F-4D97-AF65-F5344CB8AC3E}">
        <p14:creationId xmlns:p14="http://schemas.microsoft.com/office/powerpoint/2010/main" val="3332639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D32E-E666-B6AE-35D0-AB1491A8D8E1}"/>
              </a:ext>
            </a:extLst>
          </p:cNvPr>
          <p:cNvSpPr>
            <a:spLocks noGrp="1"/>
          </p:cNvSpPr>
          <p:nvPr>
            <p:ph type="title"/>
          </p:nvPr>
        </p:nvSpPr>
        <p:spPr/>
        <p:txBody>
          <a:bodyPr/>
          <a:lstStyle/>
          <a:p>
            <a:r>
              <a:rPr lang="en-US" dirty="0"/>
              <a:t>Section 2 Information</a:t>
            </a:r>
          </a:p>
        </p:txBody>
      </p:sp>
      <p:sp>
        <p:nvSpPr>
          <p:cNvPr id="27" name="Content Placeholder 7">
            <a:extLst>
              <a:ext uri="{FF2B5EF4-FFF2-40B4-BE49-F238E27FC236}">
                <a16:creationId xmlns:a16="http://schemas.microsoft.com/office/drawing/2014/main" id="{046527DC-30A6-F51B-683F-C2BF69266129}"/>
              </a:ext>
            </a:extLst>
          </p:cNvPr>
          <p:cNvSpPr>
            <a:spLocks noGrp="1"/>
          </p:cNvSpPr>
          <p:nvPr>
            <p:ph sz="half" idx="2"/>
          </p:nvPr>
        </p:nvSpPr>
        <p:spPr>
          <a:xfrm>
            <a:off x="547585" y="1280160"/>
            <a:ext cx="5812575" cy="5076190"/>
          </a:xfrm>
        </p:spPr>
        <p:txBody>
          <a:bodyPr/>
          <a:lstStyle/>
          <a:p>
            <a:r>
              <a:rPr lang="en-US" dirty="0"/>
              <a:t>Compact license</a:t>
            </a:r>
          </a:p>
          <a:p>
            <a:r>
              <a:rPr lang="en-US" dirty="0"/>
              <a:t>Accepting new patient purpose</a:t>
            </a:r>
          </a:p>
        </p:txBody>
      </p:sp>
      <p:pic>
        <p:nvPicPr>
          <p:cNvPr id="37" name="Picture 36" descr="Graphic for Section 2A of the (05/23) CMS 855I application highlighting new questions on the form. ">
            <a:extLst>
              <a:ext uri="{FF2B5EF4-FFF2-40B4-BE49-F238E27FC236}">
                <a16:creationId xmlns:a16="http://schemas.microsoft.com/office/drawing/2014/main" id="{76447192-1936-8C9F-2705-704A3FDE1C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9795" y="116715"/>
            <a:ext cx="5452205" cy="6858000"/>
          </a:xfrm>
          <a:prstGeom prst="rect">
            <a:avLst/>
          </a:prstGeom>
        </p:spPr>
      </p:pic>
    </p:spTree>
    <p:extLst>
      <p:ext uri="{BB962C8B-B14F-4D97-AF65-F5344CB8AC3E}">
        <p14:creationId xmlns:p14="http://schemas.microsoft.com/office/powerpoint/2010/main" val="400937909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GHA Document" ma:contentTypeID="0x0101006E63F9F2094B854683EBE2F25BB346E500D723848D91CB354996519A8F589E0102" ma:contentTypeVersion="55" ma:contentTypeDescription="" ma:contentTypeScope="" ma:versionID="059cf8e7e3765e9f09e92efd369a97b3">
  <xsd:schema xmlns:xsd="http://www.w3.org/2001/XMLSchema" xmlns:xs="http://www.w3.org/2001/XMLSchema" xmlns:p="http://schemas.microsoft.com/office/2006/metadata/properties" xmlns:ns2="http://schemas.microsoft.com/sharepoint.v3" xmlns:ns3="9075a0da-3943-4891-8ded-493e6a170793" xmlns:ns4="5637125f-61b7-4ab1-ae51-868c7983d343" targetNamespace="http://schemas.microsoft.com/office/2006/metadata/properties" ma:root="true" ma:fieldsID="9c097e016c14a732493b08ee430774ea" ns2:_="" ns3:_="" ns4:_="">
    <xsd:import namespace="http://schemas.microsoft.com/sharepoint.v3"/>
    <xsd:import namespace="9075a0da-3943-4891-8ded-493e6a170793"/>
    <xsd:import namespace="5637125f-61b7-4ab1-ae51-868c7983d343"/>
    <xsd:element name="properties">
      <xsd:complexType>
        <xsd:sequence>
          <xsd:element name="documentManagement">
            <xsd:complexType>
              <xsd:all>
                <xsd:element ref="ns2:CategoryDescription" minOccurs="0"/>
                <xsd:element ref="ns3:Document_x0020_Number" minOccurs="0"/>
                <xsd:element ref="ns3:Document_x0020_Type" minOccurs="0"/>
                <xsd:element ref="ns3:Latest_x0020_Changes" minOccurs="0"/>
                <xsd:element ref="ns3:Must_x0020_review_x0020_changes_x0020_with_x0020_staff" minOccurs="0"/>
                <xsd:element ref="ns3:New_x0020_Version_x0020_Email_x0020_Required" minOccurs="0"/>
                <xsd:element ref="ns3:Review_x0020_Notification_x0020_Date" minOccurs="0"/>
                <xsd:element ref="ns3:Functional_x0020_Area" minOccurs="0"/>
                <xsd:element ref="ns3:Branch" minOccurs="0"/>
                <xsd:element ref="ns3:Contract" minOccurs="0"/>
                <xsd:element ref="ns3:Topic2" minOccurs="0"/>
                <xsd:element ref="ns3:Workflow_x0020_Status" minOccurs="0"/>
                <xsd:element ref="ns4:Approve_x0020_Olli_x0020_Document" minOccurs="0"/>
                <xsd:element ref="ns3:Document_x0020_History" minOccurs="0"/>
                <xsd:element ref="ns3:Published_x0020_Version" minOccurs="0"/>
                <xsd:element ref="ns3:_dlc_DocId" minOccurs="0"/>
                <xsd:element ref="ns3:_dlc_DocIdUrl" minOccurs="0"/>
                <xsd:element ref="ns3:_dlc_DocIdPersistId" minOccurs="0"/>
                <xsd:element ref="ns3:SharedWithUsers" minOccurs="0"/>
                <xsd:element ref="ns3:Divi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nillable="true" ma:displayName="Description"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75a0da-3943-4891-8ded-493e6a170793" elementFormDefault="qualified">
    <xsd:import namespace="http://schemas.microsoft.com/office/2006/documentManagement/types"/>
    <xsd:import namespace="http://schemas.microsoft.com/office/infopath/2007/PartnerControls"/>
    <xsd:element name="Document_x0020_Number" ma:index="3" nillable="true" ma:displayName="Document Number" ma:internalName="Document_x0020_Number" ma:readOnly="false">
      <xsd:simpleType>
        <xsd:restriction base="dms:Text">
          <xsd:maxLength value="255"/>
        </xsd:restriction>
      </xsd:simpleType>
    </xsd:element>
    <xsd:element name="Document_x0020_Type" ma:index="4" nillable="true" ma:displayName="Document Type" ma:format="Dropdown" ma:internalName="Document_x0020_Type" ma:readOnly="false">
      <xsd:simpleType>
        <xsd:union memberTypes="dms:Text">
          <xsd:simpleType>
            <xsd:restriction base="dms:Choice">
              <xsd:enumeration value="Comparative Billing"/>
              <xsd:enumeration value="Course Material"/>
              <xsd:enumeration value="Decision Tree"/>
              <xsd:enumeration value="Face-to-Face"/>
              <xsd:enumeration value="FAQ"/>
              <xsd:enumeration value="IRRR"/>
              <xsd:enumeration value="LCD"/>
              <xsd:enumeration value="Management Presentation"/>
              <xsd:enumeration value="Plan"/>
              <xsd:enumeration value="Presentation"/>
              <xsd:enumeration value="Provider Education Handout"/>
              <xsd:enumeration value="Provider Instruction"/>
              <xsd:enumeration value="Script"/>
              <xsd:enumeration value="Strategy"/>
              <xsd:enumeration value="Teleconference"/>
              <xsd:enumeration value="Web Posting/EML"/>
            </xsd:restriction>
          </xsd:simpleType>
        </xsd:union>
      </xsd:simpleType>
    </xsd:element>
    <xsd:element name="Latest_x0020_Changes" ma:index="5" nillable="true" ma:displayName="Latest Changes" ma:internalName="Latest_x0020_Changes" ma:readOnly="false">
      <xsd:simpleType>
        <xsd:restriction base="dms:Note"/>
      </xsd:simpleType>
    </xsd:element>
    <xsd:element name="Must_x0020_review_x0020_changes_x0020_with_x0020_staff" ma:index="6" nillable="true" ma:displayName="Must review changes with staff" ma:format="RadioButtons" ma:internalName="Must_x0020_review_x0020_changes_x0020_with_x0020_staff">
      <xsd:simpleType>
        <xsd:restriction base="dms:Choice">
          <xsd:enumeration value="Yes"/>
          <xsd:enumeration value="No"/>
        </xsd:restriction>
      </xsd:simpleType>
    </xsd:element>
    <xsd:element name="New_x0020_Version_x0020_Email_x0020_Required" ma:index="7" nillable="true" ma:displayName="New Version Email Required" ma:default="No" ma:format="RadioButtons" ma:internalName="New_x0020_Version_x0020_Email_x0020_Required">
      <xsd:simpleType>
        <xsd:restriction base="dms:Choice">
          <xsd:enumeration value="Yes"/>
          <xsd:enumeration value="No"/>
        </xsd:restriction>
      </xsd:simpleType>
    </xsd:element>
    <xsd:element name="Review_x0020_Notification_x0020_Date" ma:index="8" nillable="true" ma:displayName="Review Notification Date" ma:format="DateOnly" ma:internalName="Review_x0020_Notification_x0020_Date" ma:readOnly="false">
      <xsd:simpleType>
        <xsd:restriction base="dms:DateTime"/>
      </xsd:simpleType>
    </xsd:element>
    <xsd:element name="Functional_x0020_Area" ma:index="9" nillable="true" ma:displayName="Functional Area" ma:format="Dropdown" ma:internalName="Functional_x0020_Area" ma:readOnly="false">
      <xsd:simpleType>
        <xsd:union memberTypes="dms:Text">
          <xsd:simpleType>
            <xsd:restriction base="dms:Choice">
              <xsd:enumeration value="Audit"/>
              <xsd:enumeration value="Clinical Services"/>
              <xsd:enumeration value="Contract Administration"/>
              <xsd:enumeration value="Financial Services"/>
              <xsd:enumeration value="Administration &amp; Support"/>
              <xsd:enumeration value="Provider Services"/>
              <xsd:enumeration value="Systems &amp; Technology"/>
            </xsd:restriction>
          </xsd:simpleType>
        </xsd:union>
      </xsd:simpleType>
    </xsd:element>
    <xsd:element name="Branch" ma:index="10" nillable="true" ma:displayName="Branch" ma:format="Dropdown" ma:internalName="Branch" ma:readOnly="false">
      <xsd:simpleType>
        <xsd:union memberTypes="dms:Text">
          <xsd:simpleType>
            <xsd:restriction base="dms:Choice">
              <xsd:enumeration value="Appeals/Redeterminations"/>
              <xsd:enumeration value="Audit"/>
              <xsd:enumeration value="Audit - Appeals"/>
              <xsd:enumeration value="Audit - Cost Report Reopenings"/>
              <xsd:enumeration value="Audit - Field Office"/>
              <xsd:enumeration value="Audit - Reimbursement"/>
              <xsd:enumeration value="Audit - Supervisors"/>
              <xsd:enumeration value="Business Systems Support"/>
              <xsd:enumeration value="CCU"/>
              <xsd:enumeration value="CERT"/>
              <xsd:enumeration value="Claims"/>
              <xsd:enumeration value="Compliance"/>
              <xsd:enumeration value="Complaint Screening"/>
              <xsd:enumeration value="Customer Service"/>
              <xsd:enumeration value="Document Services"/>
              <xsd:enumeration value="Financial Reporting"/>
              <xsd:enumeration value="FOIA"/>
              <xsd:enumeration value="INSIGHT"/>
              <xsd:enumeration value="MAC Administration"/>
              <xsd:enumeration value="Medical Review"/>
              <xsd:enumeration value="Medicare Guidance"/>
              <xsd:enumeration value="MedPub"/>
              <xsd:enumeration value="MIP"/>
              <xsd:enumeration value="Monitoring &amp; Complaint Screening"/>
              <xsd:enumeration value="Payment Recovery"/>
              <xsd:enumeration value="Policy"/>
              <xsd:enumeration value="Provider Enrollment"/>
              <xsd:enumeration value="Provider Outreach &amp; Education"/>
              <xsd:enumeration value="Quality Assurance"/>
              <xsd:enumeration value="Quality Management"/>
              <xsd:enumeration value="RA"/>
              <xsd:enumeration value="Reimbursement"/>
              <xsd:enumeration value="Secondary Payer"/>
              <xsd:enumeration value="STAR"/>
              <xsd:enumeration value="Systems Security"/>
              <xsd:enumeration value="Tech Support"/>
              <xsd:enumeration value="Training"/>
              <xsd:enumeration value="UPIC-JOA"/>
              <xsd:enumeration value="Web Development"/>
              <xsd:enumeration value="Ready to Archive"/>
            </xsd:restriction>
          </xsd:simpleType>
        </xsd:union>
      </xsd:simpleType>
    </xsd:element>
    <xsd:element name="Contract" ma:index="11" nillable="true" ma:displayName="Contract" ma:format="Dropdown" ma:internalName="Contract" ma:readOnly="false">
      <xsd:simpleType>
        <xsd:union memberTypes="dms:Text">
          <xsd:simpleType>
            <xsd:restriction base="dms:Choice">
              <xsd:enumeration value="(None)"/>
              <xsd:enumeration value="Part A"/>
              <xsd:enumeration value="Part B"/>
              <xsd:enumeration value="Shared"/>
            </xsd:restriction>
          </xsd:simpleType>
        </xsd:union>
      </xsd:simpleType>
    </xsd:element>
    <xsd:element name="Topic2" ma:index="12" nillable="true" ma:displayName="Topic" ma:format="Dropdown" ma:internalName="Topic2" ma:readOnly="false">
      <xsd:simpleType>
        <xsd:union memberTypes="dms:Text">
          <xsd:simpleType>
            <xsd:restriction base="dms:Choice">
              <xsd:enumeration value="(None)"/>
              <xsd:enumeration value="935"/>
              <xsd:enumeration value="1099"/>
              <xsd:enumeration value="Accounts Payable"/>
              <xsd:enumeration value="Accounts Receivable"/>
              <xsd:enumeration value="Advance Payments"/>
              <xsd:enumeration value="Approval"/>
              <xsd:enumeration value="Assignment"/>
              <xsd:enumeration value="Audit - Acceptability"/>
              <xsd:enumeration value="Audit - Audit Programs"/>
              <xsd:enumeration value="Audit - Claim Calculations"/>
              <xsd:enumeration value="Audit - DSH/LIP"/>
              <xsd:enumeration value="Audit - EHR Workpapers"/>
              <xsd:enumeration value="Audit - IME/GME/NAH"/>
              <xsd:enumeration value="Audit - IRF, LTCH, and Provider-Based Reviews"/>
              <xsd:enumeration value="Audit - Letters"/>
              <xsd:enumeration value="Audit - Rates"/>
              <xsd:enumeration value="Audit - SCH/MDH"/>
              <xsd:enumeration value="Audit - Settlement Worksheets"/>
              <xsd:enumeration value="Audit - Tentative Settlement"/>
              <xsd:enumeration value="Audit - UDR Workpapers"/>
              <xsd:enumeration value="Audit - UDRs"/>
              <xsd:enumeration value="Audit - Wage Index"/>
              <xsd:enumeration value="Banking"/>
              <xsd:enumeration value="Bankruptcy"/>
              <xsd:enumeration value="Beneficiary letter"/>
              <xsd:enumeration value="CA View"/>
              <xsd:enumeration value="Call Log"/>
              <xsd:enumeration value="CCU Reports"/>
              <xsd:enumeration value="CERT"/>
              <xsd:enumeration value="Checklist"/>
              <xsd:enumeration value="CMS"/>
              <xsd:enumeration value="COBC"/>
              <xsd:enumeration value="Communique"/>
              <xsd:enumeration value="Coordination of Benefits"/>
              <xsd:enumeration value="Corrective-Preventive Action"/>
              <xsd:enumeration value="Correspondence"/>
              <xsd:enumeration value="CRNA"/>
              <xsd:enumeration value="Cycle"/>
              <xsd:enumeration value="Data Analysis"/>
              <xsd:enumeration value="DCS/Treasury"/>
              <xsd:enumeration value="Development"/>
              <xsd:enumeration value="Divisional"/>
              <xsd:enumeration value="Document Control"/>
              <xsd:enumeration value="Draft CR"/>
              <xsd:enumeration value="Education – Internal"/>
              <xsd:enumeration value="Education – Provider"/>
              <xsd:enumeration value="EFT"/>
              <xsd:enumeration value="eNews"/>
              <xsd:enumeration value="ERS"/>
              <xsd:enumeration value="External Audit"/>
              <xsd:enumeration value="Fax"/>
              <xsd:enumeration value="First Level Appeal"/>
              <xsd:enumeration value="FISS"/>
              <xsd:enumeration value="HIGLAS"/>
              <xsd:enumeration value="ICR"/>
              <xsd:enumeration value="Inquiries"/>
              <xsd:enumeration value="Internal Audit"/>
              <xsd:enumeration value="Internal Controls"/>
              <xsd:enumeration value="IRR"/>
              <xsd:enumeration value="IVR"/>
              <xsd:enumeration value="J5"/>
              <xsd:enumeration value="J8"/>
              <xsd:enumeration value="Macro"/>
              <xsd:enumeration value="Maintenance"/>
              <xsd:enumeration value="Management Review"/>
              <xsd:enumeration value="Master List"/>
              <xsd:enumeration value="Meetings"/>
              <xsd:enumeration value="MR Letter"/>
              <xsd:enumeration value="NICE"/>
              <xsd:enumeration value="Nonconforming Service"/>
              <xsd:enumeration value="OCR"/>
              <xsd:enumeration value="OnBase"/>
              <xsd:enumeration value="Pecos"/>
              <xsd:enumeration value="Performance Metrics"/>
              <xsd:enumeration value="Portal Support"/>
              <xsd:enumeration value="Problem Prioritization"/>
              <xsd:enumeration value="Processing Applications"/>
              <xsd:enumeration value="Production"/>
              <xsd:enumeration value="Provider Letter"/>
              <xsd:enumeration value="Quality"/>
              <xsd:enumeration value="Receipt"/>
              <xsd:enumeration value="Referral"/>
              <xsd:enumeration value="Regulation and Informational Materials"/>
              <xsd:enumeration value="Release"/>
              <xsd:enumeration value="Reopening"/>
              <xsd:enumeration value="Reporting"/>
              <xsd:enumeration value="Review"/>
              <xsd:enumeration value="Sampling"/>
              <xsd:enumeration value="Second Level Appeal"/>
              <xsd:enumeration value="Service Requests-Referrals"/>
              <xsd:enumeration value="Systems Support"/>
              <xsd:enumeration value="Thank Yous"/>
              <xsd:enumeration value="Third Party"/>
              <xsd:enumeration value="Training"/>
              <xsd:enumeration value="Training Delivery"/>
              <xsd:enumeration value="Training Development"/>
              <xsd:enumeration value="Trending"/>
              <xsd:enumeration value="Validation"/>
              <xsd:enumeration value="Voluntary Refunds"/>
              <xsd:enumeration value="Website"/>
              <xsd:enumeration value="WFO"/>
              <xsd:enumeration value="Workload"/>
              <xsd:enumeration value="Worksheet"/>
              <xsd:enumeration value="Write Off"/>
              <xsd:enumeration value="ZPIC/UPIC"/>
            </xsd:restriction>
          </xsd:simpleType>
        </xsd:union>
      </xsd:simpleType>
    </xsd:element>
    <xsd:element name="Workflow_x0020_Status" ma:index="13" nillable="true" ma:displayName="Workflow Status" ma:default="New" ma:format="Dropdown" ma:internalName="Workflow_x0020_Status" ma:readOnly="false">
      <xsd:simpleType>
        <xsd:union memberTypes="dms:Text">
          <xsd:simpleType>
            <xsd:restriction base="dms:Choice">
              <xsd:enumeration value="New"/>
              <xsd:enumeration value="Edit"/>
              <xsd:enumeration value="Review"/>
              <xsd:enumeration value="Approval"/>
              <xsd:enumeration value="Ready"/>
              <xsd:enumeration value="Active"/>
            </xsd:restriction>
          </xsd:simpleType>
        </xsd:union>
      </xsd:simpleType>
    </xsd:element>
    <xsd:element name="Document_x0020_History" ma:index="15" nillable="true" ma:displayName="Document History" ma:internalName="Document_x0020_History" ma:readOnly="false">
      <xsd:simpleType>
        <xsd:restriction base="dms:Note">
          <xsd:maxLength value="255"/>
        </xsd:restriction>
      </xsd:simpleType>
    </xsd:element>
    <xsd:element name="Published_x0020_Version" ma:index="16" nillable="true" ma:displayName="Published Version" ma:internalName="Published_x0020_Version">
      <xsd:simpleType>
        <xsd:restriction base="dms:Text">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vision" ma:index="27" nillable="true" ma:displayName="Division" ma:default="Government Health Administrators" ma:hidden="true" ma:internalName="Divis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37125f-61b7-4ab1-ae51-868c7983d343" elementFormDefault="qualified">
    <xsd:import namespace="http://schemas.microsoft.com/office/2006/documentManagement/types"/>
    <xsd:import namespace="http://schemas.microsoft.com/office/infopath/2007/PartnerControls"/>
    <xsd:element name="Approve_x0020_Olli_x0020_Document" ma:index="14" nillable="true" ma:displayName="Approve Document" ma:format="Hyperlink" ma:internalName="Approve_x0020_Olli_x0020_Document"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Workflow_x0020_Status xmlns="9075a0da-3943-4891-8ded-493e6a170793">Active</Workflow_x0020_Status>
    <Must_x0020_review_x0020_changes_x0020_with_x0020_staff xmlns="9075a0da-3943-4891-8ded-493e6a170793">No</Must_x0020_review_x0020_changes_x0020_with_x0020_staff>
    <Approve_x0020_Olli_x0020_Document xmlns="5637125f-61b7-4ab1-ae51-868c7983d343">
      <Url xsi:nil="true"/>
      <Description xsi:nil="true"/>
    </Approve_x0020_Olli_x0020_Document>
    <Latest_x0020_Changes xmlns="9075a0da-3943-4891-8ded-493e6a170793">New document</Latest_x0020_Changes>
    <Review_x0020_Notification_x0020_Date xmlns="9075a0da-3943-4891-8ded-493e6a170793" xsi:nil="true"/>
    <New_x0020_Version_x0020_Email_x0020_Required xmlns="9075a0da-3943-4891-8ded-493e6a170793">No</New_x0020_Version_x0020_Email_x0020_Required>
    <CategoryDescription xmlns="http://schemas.microsoft.com/sharepoint.v3" xsi:nil="true"/>
    <Branch xmlns="9075a0da-3943-4891-8ded-493e6a170793">Provider Outreach &amp; Education</Branch>
    <Document_x0020_Number xmlns="9075a0da-3943-4891-8ded-493e6a170793" xsi:nil="true"/>
    <Functional_x0020_Area xmlns="9075a0da-3943-4891-8ded-493e6a170793">Provider Services</Functional_x0020_Area>
    <Topic2 xmlns="9075a0da-3943-4891-8ded-493e6a170793">Education – Provider</Topic2>
    <Document_x0020_Type xmlns="9075a0da-3943-4891-8ded-493e6a170793">Presentation</Document_x0020_Type>
    <Division xmlns="9075a0da-3943-4891-8ded-493e6a170793">Government Health Administrators</Division>
    <Document_x0020_History xmlns="9075a0da-3943-4891-8ded-493e6a170793" xsi:nil="true"/>
    <Contract xmlns="9075a0da-3943-4891-8ded-493e6a170793">Shared</Contract>
    <_dlc_DocId xmlns="9075a0da-3943-4891-8ded-493e6a170793">76EDXFZAKY4C-1629768136-3279</_dlc_DocId>
    <_dlc_DocIdUrl xmlns="9075a0da-3943-4891-8ded-493e6a170793">
      <Url>https://knowledge.wpsic.com/lib/GHAEducationalDocuments/_layouts/15/DocIdRedir.aspx?ID=76EDXFZAKY4C-1629768136-3279</Url>
      <Description>76EDXFZAKY4C-1629768136-3279</Description>
    </_dlc_DocIdUrl>
    <Published_x0020_Version xmlns="9075a0da-3943-4891-8ded-493e6a170793">1.0</Published_x0020_Version>
  </documentManagement>
</p:properties>
</file>

<file path=customXml/itemProps1.xml><?xml version="1.0" encoding="utf-8"?>
<ds:datastoreItem xmlns:ds="http://schemas.openxmlformats.org/officeDocument/2006/customXml" ds:itemID="{FFC9C8CA-461C-4C76-BF68-902A2E40D27C}">
  <ds:schemaRefs>
    <ds:schemaRef ds:uri="http://schemas.microsoft.com/sharepoint/v3/contenttype/forms"/>
  </ds:schemaRefs>
</ds:datastoreItem>
</file>

<file path=customXml/itemProps2.xml><?xml version="1.0" encoding="utf-8"?>
<ds:datastoreItem xmlns:ds="http://schemas.openxmlformats.org/officeDocument/2006/customXml" ds:itemID="{2946307F-A026-4F42-979E-D71715EEA3FC}">
  <ds:schemaRefs>
    <ds:schemaRef ds:uri="http://schemas.microsoft.com/sharepoint/events"/>
  </ds:schemaRefs>
</ds:datastoreItem>
</file>

<file path=customXml/itemProps3.xml><?xml version="1.0" encoding="utf-8"?>
<ds:datastoreItem xmlns:ds="http://schemas.openxmlformats.org/officeDocument/2006/customXml" ds:itemID="{D9330C39-71F4-443E-9F71-4DE3B8375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75a0da-3943-4891-8ded-493e6a170793"/>
    <ds:schemaRef ds:uri="5637125f-61b7-4ab1-ae51-868c7983d3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B33CCA4-D966-42D6-863B-3D7ABBBAC6A3}">
  <ds:schemaRefs>
    <ds:schemaRef ds:uri="http://schemas.microsoft.com/office/2006/documentManagement/types"/>
    <ds:schemaRef ds:uri="http://purl.org/dc/terms/"/>
    <ds:schemaRef ds:uri="5637125f-61b7-4ab1-ae51-868c7983d343"/>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9075a0da-3943-4891-8ded-493e6a17079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6890</TotalTime>
  <Words>339</Words>
  <Application>Microsoft Office PowerPoint</Application>
  <PresentationFormat>Widescreen</PresentationFormat>
  <Paragraphs>69</Paragraphs>
  <Slides>18</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Trebuchet MS</vt:lpstr>
      <vt:lpstr>Office Theme</vt:lpstr>
      <vt:lpstr>Custom Design</vt:lpstr>
      <vt:lpstr>1_Custom Design</vt:lpstr>
      <vt:lpstr>New CMS 855I Application</vt:lpstr>
      <vt:lpstr>Disclaimer</vt:lpstr>
      <vt:lpstr>Agenda</vt:lpstr>
      <vt:lpstr>Electronic Application</vt:lpstr>
      <vt:lpstr>Paper Application</vt:lpstr>
      <vt:lpstr>Timeline</vt:lpstr>
      <vt:lpstr>Changes</vt:lpstr>
      <vt:lpstr>855I and 855R Consolidated</vt:lpstr>
      <vt:lpstr>Section 2 Information</vt:lpstr>
      <vt:lpstr>Section 2 Specialty</vt:lpstr>
      <vt:lpstr>Section 2 Removed</vt:lpstr>
      <vt:lpstr>Section 4</vt:lpstr>
      <vt:lpstr>Section 6</vt:lpstr>
      <vt:lpstr>Section 13</vt:lpstr>
      <vt:lpstr>Timeline Reminder </vt:lpstr>
      <vt:lpstr>Encore Survey</vt:lpstr>
      <vt:lpstr>Encore Closing</vt:lpstr>
      <vt:lpstr>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Rasmussen, Benjamin - Corp Comm</dc:creator>
  <cp:lastModifiedBy>Diaz, Maria</cp:lastModifiedBy>
  <cp:revision>236</cp:revision>
  <dcterms:created xsi:type="dcterms:W3CDTF">2020-11-15T21:40:28Z</dcterms:created>
  <dcterms:modified xsi:type="dcterms:W3CDTF">2023-08-24T17:11:59Z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0x0101006E63F9F2094B854683EBE2F25BB346E500D723848D91CB354996519A8F589E0102</vt:lpwstr>
  </property>
  <property fmtid="{D5CDD505-2E9C-101B-9397-08002B2CF9AE}" pid="3" name="_dlc_DocIdItemGuid">
    <vt:lpwstr>ce3f90e4-e2c0-448a-adf2-5245b3b68e1d</vt:lpwstr>
  </property>
  <property fmtid="{D5CDD505-2E9C-101B-9397-08002B2CF9AE}" pid="4" name="WorkflowChangePath">
    <vt:lpwstr>ff487eb3-93c9-4c80-865d-d078c77297d9,19;ff487eb3-93c9-4c80-865d-d078c77297d9,19;</vt:lpwstr>
  </property>
  <property fmtid="{D5CDD505-2E9C-101B-9397-08002B2CF9AE}" pid="5" name="Publish Document">
    <vt:lpwstr>https://knowledge.wpsic.com/lib/GHAEducationalDocuments/_layouts/15/wrkstat.aspx?List=5637125f-61b7-4ab1-ae51-868c7983d343&amp;WorkflowInstanceName=f4a62966-f00b-48e0-a3da-ece7b580b39b, Publish</vt:lpwstr>
  </property>
</Properties>
</file>