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5"/>
  </p:sldMasterIdLst>
  <p:notesMasterIdLst>
    <p:notesMasterId r:id="rId28"/>
  </p:notesMasterIdLst>
  <p:handoutMasterIdLst>
    <p:handoutMasterId r:id="rId29"/>
  </p:handoutMasterIdLst>
  <p:sldIdLst>
    <p:sldId id="280" r:id="rId6"/>
    <p:sldId id="270" r:id="rId7"/>
    <p:sldId id="439" r:id="rId8"/>
    <p:sldId id="455" r:id="rId9"/>
    <p:sldId id="442" r:id="rId10"/>
    <p:sldId id="456" r:id="rId11"/>
    <p:sldId id="457" r:id="rId12"/>
    <p:sldId id="458" r:id="rId13"/>
    <p:sldId id="459" r:id="rId14"/>
    <p:sldId id="441" r:id="rId15"/>
    <p:sldId id="449" r:id="rId16"/>
    <p:sldId id="448" r:id="rId17"/>
    <p:sldId id="450" r:id="rId18"/>
    <p:sldId id="451" r:id="rId19"/>
    <p:sldId id="452" r:id="rId20"/>
    <p:sldId id="453" r:id="rId21"/>
    <p:sldId id="460" r:id="rId22"/>
    <p:sldId id="454" r:id="rId23"/>
    <p:sldId id="430" r:id="rId24"/>
    <p:sldId id="414" r:id="rId25"/>
    <p:sldId id="415" r:id="rId26"/>
    <p:sldId id="43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17DB4"/>
    <a:srgbClr val="003A5D"/>
    <a:srgbClr val="F891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49" d="100"/>
          <a:sy n="49" d="100"/>
        </p:scale>
        <p:origin x="72" y="1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0" d="100"/>
          <a:sy n="50" d="100"/>
        </p:scale>
        <p:origin x="181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75B812-B55C-F963-0424-D66790B345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A54C994-23A5-6DC3-722C-4FE3E5EE21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B741E7-6599-410D-ACEB-6E45887D8C6A}" type="datetimeFigureOut">
              <a:rPr lang="en-US" smtClean="0"/>
              <a:t>10/26/2023</a:t>
            </a:fld>
            <a:endParaRPr lang="en-US" dirty="0"/>
          </a:p>
        </p:txBody>
      </p:sp>
      <p:sp>
        <p:nvSpPr>
          <p:cNvPr id="4" name="Footer Placeholder 3">
            <a:extLst>
              <a:ext uri="{FF2B5EF4-FFF2-40B4-BE49-F238E27FC236}">
                <a16:creationId xmlns:a16="http://schemas.microsoft.com/office/drawing/2014/main" id="{E627FEED-A9E0-77DB-08F1-2E9042512C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713B5FD-EB69-CE14-53AF-6F1814E6C8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B2DBBE-78A7-4229-8B03-BD4C2BA33311}" type="slidenum">
              <a:rPr lang="en-US" smtClean="0"/>
              <a:t>‹#›</a:t>
            </a:fld>
            <a:endParaRPr lang="en-US" dirty="0"/>
          </a:p>
        </p:txBody>
      </p:sp>
    </p:spTree>
    <p:extLst>
      <p:ext uri="{BB962C8B-B14F-4D97-AF65-F5344CB8AC3E}">
        <p14:creationId xmlns:p14="http://schemas.microsoft.com/office/powerpoint/2010/main" val="519514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38B04-4D7D-6148-8C3F-37CE9408ACEF}" type="datetimeFigureOut">
              <a:rPr lang="en-US" smtClean="0"/>
              <a:t>10/26/2023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BEBA1-951B-0F4A-95D0-9F1CC3ADD46B}" type="slidenum">
              <a:rPr lang="en-US" smtClean="0"/>
              <a:t>‹#›</a:t>
            </a:fld>
            <a:endParaRPr lang="en-US" dirty="0"/>
          </a:p>
        </p:txBody>
      </p:sp>
    </p:spTree>
    <p:extLst>
      <p:ext uri="{BB962C8B-B14F-4D97-AF65-F5344CB8AC3E}">
        <p14:creationId xmlns:p14="http://schemas.microsoft.com/office/powerpoint/2010/main" val="348444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1</a:t>
            </a:fld>
            <a:endParaRPr lang="en-US" dirty="0"/>
          </a:p>
        </p:txBody>
      </p:sp>
    </p:spTree>
    <p:extLst>
      <p:ext uri="{BB962C8B-B14F-4D97-AF65-F5344CB8AC3E}">
        <p14:creationId xmlns:p14="http://schemas.microsoft.com/office/powerpoint/2010/main" val="374400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10</a:t>
            </a:fld>
            <a:endParaRPr lang="en-US" dirty="0"/>
          </a:p>
        </p:txBody>
      </p:sp>
    </p:spTree>
    <p:extLst>
      <p:ext uri="{BB962C8B-B14F-4D97-AF65-F5344CB8AC3E}">
        <p14:creationId xmlns:p14="http://schemas.microsoft.com/office/powerpoint/2010/main" val="3831215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11</a:t>
            </a:fld>
            <a:endParaRPr lang="en-US" dirty="0"/>
          </a:p>
        </p:txBody>
      </p:sp>
    </p:spTree>
    <p:extLst>
      <p:ext uri="{BB962C8B-B14F-4D97-AF65-F5344CB8AC3E}">
        <p14:creationId xmlns:p14="http://schemas.microsoft.com/office/powerpoint/2010/main" val="349217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12</a:t>
            </a:fld>
            <a:endParaRPr lang="en-US" dirty="0"/>
          </a:p>
        </p:txBody>
      </p:sp>
    </p:spTree>
    <p:extLst>
      <p:ext uri="{BB962C8B-B14F-4D97-AF65-F5344CB8AC3E}">
        <p14:creationId xmlns:p14="http://schemas.microsoft.com/office/powerpoint/2010/main" val="3811302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13</a:t>
            </a:fld>
            <a:endParaRPr lang="en-US" dirty="0"/>
          </a:p>
        </p:txBody>
      </p:sp>
    </p:spTree>
    <p:extLst>
      <p:ext uri="{BB962C8B-B14F-4D97-AF65-F5344CB8AC3E}">
        <p14:creationId xmlns:p14="http://schemas.microsoft.com/office/powerpoint/2010/main" val="4029076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14</a:t>
            </a:fld>
            <a:endParaRPr lang="en-US" dirty="0"/>
          </a:p>
        </p:txBody>
      </p:sp>
    </p:spTree>
    <p:extLst>
      <p:ext uri="{BB962C8B-B14F-4D97-AF65-F5344CB8AC3E}">
        <p14:creationId xmlns:p14="http://schemas.microsoft.com/office/powerpoint/2010/main" val="3464053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15</a:t>
            </a:fld>
            <a:endParaRPr lang="en-US" dirty="0"/>
          </a:p>
        </p:txBody>
      </p:sp>
    </p:spTree>
    <p:extLst>
      <p:ext uri="{BB962C8B-B14F-4D97-AF65-F5344CB8AC3E}">
        <p14:creationId xmlns:p14="http://schemas.microsoft.com/office/powerpoint/2010/main" val="1367225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16</a:t>
            </a:fld>
            <a:endParaRPr lang="en-US" dirty="0"/>
          </a:p>
        </p:txBody>
      </p:sp>
    </p:spTree>
    <p:extLst>
      <p:ext uri="{BB962C8B-B14F-4D97-AF65-F5344CB8AC3E}">
        <p14:creationId xmlns:p14="http://schemas.microsoft.com/office/powerpoint/2010/main" val="427981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18</a:t>
            </a:fld>
            <a:endParaRPr lang="en-US" dirty="0"/>
          </a:p>
        </p:txBody>
      </p:sp>
    </p:spTree>
    <p:extLst>
      <p:ext uri="{BB962C8B-B14F-4D97-AF65-F5344CB8AC3E}">
        <p14:creationId xmlns:p14="http://schemas.microsoft.com/office/powerpoint/2010/main" val="407401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ABEBA1-951B-0F4A-95D0-9F1CC3ADD46B}" type="slidenum">
              <a:rPr lang="en-US" smtClean="0"/>
              <a:t>19</a:t>
            </a:fld>
            <a:endParaRPr lang="en-US" dirty="0"/>
          </a:p>
        </p:txBody>
      </p:sp>
    </p:spTree>
    <p:extLst>
      <p:ext uri="{BB962C8B-B14F-4D97-AF65-F5344CB8AC3E}">
        <p14:creationId xmlns:p14="http://schemas.microsoft.com/office/powerpoint/2010/main" val="2979284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20</a:t>
            </a:fld>
            <a:endParaRPr lang="en-US" dirty="0"/>
          </a:p>
        </p:txBody>
      </p:sp>
    </p:spTree>
    <p:extLst>
      <p:ext uri="{BB962C8B-B14F-4D97-AF65-F5344CB8AC3E}">
        <p14:creationId xmlns:p14="http://schemas.microsoft.com/office/powerpoint/2010/main" val="145790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2</a:t>
            </a:fld>
            <a:endParaRPr lang="en-US" dirty="0"/>
          </a:p>
        </p:txBody>
      </p:sp>
    </p:spTree>
    <p:extLst>
      <p:ext uri="{BB962C8B-B14F-4D97-AF65-F5344CB8AC3E}">
        <p14:creationId xmlns:p14="http://schemas.microsoft.com/office/powerpoint/2010/main" val="1256334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ABEBA1-951B-0F4A-95D0-9F1CC3ADD46B}" type="slidenum">
              <a:rPr lang="en-US" smtClean="0"/>
              <a:t>21</a:t>
            </a:fld>
            <a:endParaRPr lang="en-US" dirty="0"/>
          </a:p>
        </p:txBody>
      </p:sp>
    </p:spTree>
    <p:extLst>
      <p:ext uri="{BB962C8B-B14F-4D97-AF65-F5344CB8AC3E}">
        <p14:creationId xmlns:p14="http://schemas.microsoft.com/office/powerpoint/2010/main" val="2849847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22</a:t>
            </a:fld>
            <a:endParaRPr lang="en-US" dirty="0"/>
          </a:p>
        </p:txBody>
      </p:sp>
    </p:spTree>
    <p:extLst>
      <p:ext uri="{BB962C8B-B14F-4D97-AF65-F5344CB8AC3E}">
        <p14:creationId xmlns:p14="http://schemas.microsoft.com/office/powerpoint/2010/main" val="37450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3</a:t>
            </a:fld>
            <a:endParaRPr lang="en-US" dirty="0"/>
          </a:p>
        </p:txBody>
      </p:sp>
    </p:spTree>
    <p:extLst>
      <p:ext uri="{BB962C8B-B14F-4D97-AF65-F5344CB8AC3E}">
        <p14:creationId xmlns:p14="http://schemas.microsoft.com/office/powerpoint/2010/main" val="268552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4</a:t>
            </a:fld>
            <a:endParaRPr lang="en-US" dirty="0"/>
          </a:p>
        </p:txBody>
      </p:sp>
    </p:spTree>
    <p:extLst>
      <p:ext uri="{BB962C8B-B14F-4D97-AF65-F5344CB8AC3E}">
        <p14:creationId xmlns:p14="http://schemas.microsoft.com/office/powerpoint/2010/main" val="2391645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5</a:t>
            </a:fld>
            <a:endParaRPr lang="en-US" dirty="0"/>
          </a:p>
        </p:txBody>
      </p:sp>
    </p:spTree>
    <p:extLst>
      <p:ext uri="{BB962C8B-B14F-4D97-AF65-F5344CB8AC3E}">
        <p14:creationId xmlns:p14="http://schemas.microsoft.com/office/powerpoint/2010/main" val="231014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6</a:t>
            </a:fld>
            <a:endParaRPr lang="en-US" dirty="0"/>
          </a:p>
        </p:txBody>
      </p:sp>
    </p:spTree>
    <p:extLst>
      <p:ext uri="{BB962C8B-B14F-4D97-AF65-F5344CB8AC3E}">
        <p14:creationId xmlns:p14="http://schemas.microsoft.com/office/powerpoint/2010/main" val="378922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7</a:t>
            </a:fld>
            <a:endParaRPr lang="en-US" dirty="0"/>
          </a:p>
        </p:txBody>
      </p:sp>
    </p:spTree>
    <p:extLst>
      <p:ext uri="{BB962C8B-B14F-4D97-AF65-F5344CB8AC3E}">
        <p14:creationId xmlns:p14="http://schemas.microsoft.com/office/powerpoint/2010/main" val="150192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8</a:t>
            </a:fld>
            <a:endParaRPr lang="en-US" dirty="0"/>
          </a:p>
        </p:txBody>
      </p:sp>
    </p:spTree>
    <p:extLst>
      <p:ext uri="{BB962C8B-B14F-4D97-AF65-F5344CB8AC3E}">
        <p14:creationId xmlns:p14="http://schemas.microsoft.com/office/powerpoint/2010/main" val="245062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BEBA1-951B-0F4A-95D0-9F1CC3ADD46B}" type="slidenum">
              <a:rPr lang="en-US" smtClean="0"/>
              <a:t>9</a:t>
            </a:fld>
            <a:endParaRPr lang="en-US" dirty="0"/>
          </a:p>
        </p:txBody>
      </p:sp>
    </p:spTree>
    <p:extLst>
      <p:ext uri="{BB962C8B-B14F-4D97-AF65-F5344CB8AC3E}">
        <p14:creationId xmlns:p14="http://schemas.microsoft.com/office/powerpoint/2010/main" val="4202479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B6CC8B-1FC5-4365-BC36-037B408F0B54}"/>
              </a:ext>
            </a:extLst>
          </p:cNvPr>
          <p:cNvSpPr>
            <a:spLocks noGrp="1"/>
          </p:cNvSpPr>
          <p:nvPr>
            <p:ph type="title"/>
          </p:nvPr>
        </p:nvSpPr>
        <p:spPr>
          <a:xfrm>
            <a:off x="547585" y="365125"/>
            <a:ext cx="9279906" cy="723011"/>
          </a:xfrm>
          <a:prstGeom prst="rect">
            <a:avLst/>
          </a:prstGeom>
        </p:spPr>
        <p:txBody>
          <a:bodyPr/>
          <a:lstStyle>
            <a:lvl1pPr>
              <a:defRPr sz="4000">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3">
            <a:extLst>
              <a:ext uri="{FF2B5EF4-FFF2-40B4-BE49-F238E27FC236}">
                <a16:creationId xmlns:a16="http://schemas.microsoft.com/office/drawing/2014/main" id="{E0117B41-E422-774B-A4E0-9DE9EBDF437D}"/>
              </a:ext>
            </a:extLst>
          </p:cNvPr>
          <p:cNvSpPr>
            <a:spLocks noGrp="1"/>
          </p:cNvSpPr>
          <p:nvPr>
            <p:ph sz="half" idx="2"/>
          </p:nvPr>
        </p:nvSpPr>
        <p:spPr>
          <a:xfrm>
            <a:off x="547585" y="1280160"/>
            <a:ext cx="11071258" cy="4424901"/>
          </a:xfrm>
          <a:prstGeom prst="rect">
            <a:avLst/>
          </a:prstGeom>
        </p:spPr>
        <p:txBody>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800">
                <a:solidFill>
                  <a:schemeClr val="tx1"/>
                </a:solidFill>
                <a:latin typeface="Arial" panose="020B0604020202020204" pitchFamily="34" charset="0"/>
                <a:cs typeface="Arial" panose="020B0604020202020204" pitchFamily="34" charset="0"/>
              </a:defRPr>
            </a:lvl2pPr>
            <a:lvl3pPr marL="1257300" indent="-342900">
              <a:buClr>
                <a:srgbClr val="F8911B"/>
              </a:buClr>
              <a:buFont typeface="Trebuchet MS" panose="020B0603020202020204" pitchFamily="34" charset="0"/>
              <a:buChar char="•"/>
              <a:defRPr sz="2400">
                <a:latin typeface="Arial" panose="020B0604020202020204" pitchFamily="34" charset="0"/>
                <a:cs typeface="Arial" panose="020B060402020202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CCB58E32-7EC3-4C49-B802-6217EC0122B0}"/>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556514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lum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141C5F-6843-2DBF-BA08-09AF682AE7A6}"/>
              </a:ext>
            </a:extLst>
          </p:cNvPr>
          <p:cNvSpPr>
            <a:spLocks noGrp="1"/>
          </p:cNvSpPr>
          <p:nvPr>
            <p:ph type="title"/>
          </p:nvPr>
        </p:nvSpPr>
        <p:spPr>
          <a:xfrm>
            <a:off x="548640" y="365760"/>
            <a:ext cx="9142060" cy="723011"/>
          </a:xfrm>
          <a:prstGeom prst="rect">
            <a:avLst/>
          </a:prstGeom>
        </p:spPr>
        <p:txBody>
          <a:bodyPr/>
          <a:lstStyle>
            <a:lvl1pPr>
              <a:defRPr sz="4000">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3B1DC953-B3F2-2249-AD5E-3454E4DB5D0A}"/>
              </a:ext>
            </a:extLst>
          </p:cNvPr>
          <p:cNvSpPr>
            <a:spLocks noGrp="1"/>
          </p:cNvSpPr>
          <p:nvPr>
            <p:ph sz="half" idx="13" hasCustomPrompt="1"/>
          </p:nvPr>
        </p:nvSpPr>
        <p:spPr>
          <a:xfrm>
            <a:off x="548640" y="1280160"/>
            <a:ext cx="5029200" cy="4453128"/>
          </a:xfrm>
          <a:prstGeom prst="rect">
            <a:avLst/>
          </a:prstGeom>
        </p:spPr>
        <p:txBody>
          <a:bodyPr>
            <a:normAutofit/>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400">
                <a:solidFill>
                  <a:schemeClr val="tx1"/>
                </a:solidFill>
                <a:latin typeface="Arial" panose="020B0604020202020204" pitchFamily="34" charset="0"/>
                <a:cs typeface="Arial" panose="020B0604020202020204" pitchFamily="34" charset="0"/>
              </a:defRPr>
            </a:lvl2pPr>
            <a:lvl3pPr>
              <a:buClr>
                <a:srgbClr val="F8911B"/>
              </a:buClr>
              <a:defRPr sz="2400">
                <a:solidFill>
                  <a:schemeClr val="tx1"/>
                </a:solidFill>
                <a:latin typeface="Arial" panose="020B0604020202020204" pitchFamily="34" charset="0"/>
                <a:cs typeface="Arial" panose="020B0604020202020204" pitchFamily="34" charset="0"/>
              </a:defRPr>
            </a:lvl3pPr>
            <a:lvl4pPr>
              <a:buClr>
                <a:srgbClr val="F8911B"/>
              </a:buClr>
              <a:defRPr sz="1400">
                <a:solidFill>
                  <a:schemeClr val="tx1">
                    <a:lumMod val="75000"/>
                    <a:lumOff val="25000"/>
                  </a:schemeClr>
                </a:solidFill>
                <a:latin typeface="Trebuchet MS" panose="020B0603020202020204" pitchFamily="34" charset="0"/>
              </a:defRPr>
            </a:lvl4pPr>
            <a:lvl5pPr>
              <a:buClr>
                <a:srgbClr val="F8911B"/>
              </a:buClr>
              <a:defRPr sz="1400">
                <a:solidFill>
                  <a:schemeClr val="tx1">
                    <a:lumMod val="75000"/>
                    <a:lumOff val="25000"/>
                  </a:schemeClr>
                </a:solidFill>
                <a:latin typeface="Trebuchet MS" panose="020B0603020202020204" pitchFamily="34" charset="0"/>
              </a:defRPr>
            </a:lvl5pPr>
            <a:lvl6pPr>
              <a:defRPr sz="1800"/>
            </a:lvl6pPr>
            <a:lvl7pPr>
              <a:defRPr sz="1800"/>
            </a:lvl7pPr>
            <a:lvl8pPr>
              <a:defRPr sz="1800"/>
            </a:lvl8pPr>
            <a:lvl9pPr>
              <a:defRPr sz="1800"/>
            </a:lvl9pPr>
          </a:lstStyle>
          <a:p>
            <a:pPr lvl="0"/>
            <a:r>
              <a:rPr lang="en-US" dirty="0"/>
              <a:t>Bullet one</a:t>
            </a:r>
          </a:p>
          <a:p>
            <a:pPr lvl="1"/>
            <a:r>
              <a:rPr lang="en-US" dirty="0"/>
              <a:t>Second level</a:t>
            </a:r>
          </a:p>
          <a:p>
            <a:pPr lvl="2"/>
            <a:r>
              <a:rPr lang="en-US" dirty="0"/>
              <a:t>Third level</a:t>
            </a:r>
          </a:p>
        </p:txBody>
      </p:sp>
      <p:sp>
        <p:nvSpPr>
          <p:cNvPr id="15" name="Content Placeholder 2">
            <a:extLst>
              <a:ext uri="{FF2B5EF4-FFF2-40B4-BE49-F238E27FC236}">
                <a16:creationId xmlns:a16="http://schemas.microsoft.com/office/drawing/2014/main" id="{717ED727-781B-C74C-B03C-1A717152C591}"/>
              </a:ext>
            </a:extLst>
          </p:cNvPr>
          <p:cNvSpPr>
            <a:spLocks noGrp="1"/>
          </p:cNvSpPr>
          <p:nvPr>
            <p:ph sz="half" idx="17" hasCustomPrompt="1"/>
          </p:nvPr>
        </p:nvSpPr>
        <p:spPr>
          <a:xfrm>
            <a:off x="6510528" y="1281631"/>
            <a:ext cx="5029200" cy="4448107"/>
          </a:xfrm>
          <a:prstGeom prst="rect">
            <a:avLst/>
          </a:prstGeom>
        </p:spPr>
        <p:txBody>
          <a:bodyPr>
            <a:normAutofit/>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800">
                <a:solidFill>
                  <a:schemeClr val="tx1"/>
                </a:solidFill>
                <a:latin typeface="Arial" panose="020B0604020202020204" pitchFamily="34" charset="0"/>
                <a:cs typeface="Arial" panose="020B0604020202020204" pitchFamily="34" charset="0"/>
              </a:defRPr>
            </a:lvl2pPr>
            <a:lvl3pPr>
              <a:buClr>
                <a:srgbClr val="F8911B"/>
              </a:buClr>
              <a:defRPr sz="2400">
                <a:solidFill>
                  <a:schemeClr val="tx1"/>
                </a:solidFill>
                <a:latin typeface="Arial" panose="020B0604020202020204" pitchFamily="34" charset="0"/>
                <a:cs typeface="Arial" panose="020B0604020202020204" pitchFamily="34" charset="0"/>
              </a:defRPr>
            </a:lvl3pPr>
            <a:lvl4pPr>
              <a:buClr>
                <a:srgbClr val="F8911B"/>
              </a:buClr>
              <a:defRPr sz="1400">
                <a:solidFill>
                  <a:schemeClr val="tx1">
                    <a:lumMod val="75000"/>
                    <a:lumOff val="25000"/>
                  </a:schemeClr>
                </a:solidFill>
                <a:latin typeface="Trebuchet MS" panose="020B0603020202020204" pitchFamily="34" charset="0"/>
              </a:defRPr>
            </a:lvl4pPr>
            <a:lvl5pPr>
              <a:buClr>
                <a:srgbClr val="F8911B"/>
              </a:buClr>
              <a:defRPr sz="1400">
                <a:solidFill>
                  <a:schemeClr val="tx1">
                    <a:lumMod val="75000"/>
                    <a:lumOff val="25000"/>
                  </a:schemeClr>
                </a:solidFill>
                <a:latin typeface="Trebuchet MS" panose="020B0603020202020204" pitchFamily="34" charset="0"/>
              </a:defRPr>
            </a:lvl5pPr>
            <a:lvl6pPr>
              <a:defRPr sz="1800"/>
            </a:lvl6pPr>
            <a:lvl7pPr>
              <a:defRPr sz="1800"/>
            </a:lvl7pPr>
            <a:lvl8pPr>
              <a:defRPr sz="1800"/>
            </a:lvl8pPr>
            <a:lvl9pPr>
              <a:defRPr sz="1800"/>
            </a:lvl9pPr>
          </a:lstStyle>
          <a:p>
            <a:pPr lvl="0"/>
            <a:r>
              <a:rPr lang="en-US" dirty="0"/>
              <a:t>Bullet one</a:t>
            </a:r>
          </a:p>
          <a:p>
            <a:pPr lvl="1"/>
            <a:r>
              <a:rPr lang="en-US" dirty="0"/>
              <a:t>Second level</a:t>
            </a:r>
          </a:p>
          <a:p>
            <a:pPr lvl="2"/>
            <a:r>
              <a:rPr lang="en-US" dirty="0"/>
              <a:t>Third level</a:t>
            </a:r>
          </a:p>
        </p:txBody>
      </p:sp>
    </p:spTree>
    <p:extLst>
      <p:ext uri="{BB962C8B-B14F-4D97-AF65-F5344CB8AC3E}">
        <p14:creationId xmlns:p14="http://schemas.microsoft.com/office/powerpoint/2010/main" val="48335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1C472D9-9C3B-B046-894F-84EB5A708778}"/>
              </a:ext>
              <a:ext uri="{C183D7F6-B498-43B3-948B-1728B52AA6E4}">
                <adec:decorative xmlns:adec="http://schemas.microsoft.com/office/drawing/2017/decorative" val="1"/>
              </a:ext>
            </a:extLst>
          </p:cNvPr>
          <p:cNvSpPr txBox="1">
            <a:spLocks/>
          </p:cNvSpPr>
          <p:nvPr userDrawn="1"/>
        </p:nvSpPr>
        <p:spPr>
          <a:xfrm>
            <a:off x="7908966" y="0"/>
            <a:ext cx="4283034" cy="6858000"/>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4" name="Title 1">
            <a:extLst>
              <a:ext uri="{FF2B5EF4-FFF2-40B4-BE49-F238E27FC236}">
                <a16:creationId xmlns:a16="http://schemas.microsoft.com/office/drawing/2014/main" id="{88141C5F-6843-2DBF-BA08-09AF682AE7A6}"/>
              </a:ext>
            </a:extLst>
          </p:cNvPr>
          <p:cNvSpPr>
            <a:spLocks noGrp="1"/>
          </p:cNvSpPr>
          <p:nvPr>
            <p:ph type="title"/>
          </p:nvPr>
        </p:nvSpPr>
        <p:spPr>
          <a:xfrm>
            <a:off x="548639" y="365125"/>
            <a:ext cx="10904539" cy="723011"/>
          </a:xfrm>
          <a:prstGeom prst="rect">
            <a:avLst/>
          </a:prstGeom>
        </p:spPr>
        <p:txBody>
          <a:bodyPr/>
          <a:lstStyle>
            <a:lvl1pPr>
              <a:defRPr sz="4000">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3B1DC953-B3F2-2249-AD5E-3454E4DB5D0A}"/>
              </a:ext>
            </a:extLst>
          </p:cNvPr>
          <p:cNvSpPr>
            <a:spLocks noGrp="1"/>
          </p:cNvSpPr>
          <p:nvPr>
            <p:ph sz="half" idx="13" hasCustomPrompt="1"/>
          </p:nvPr>
        </p:nvSpPr>
        <p:spPr>
          <a:xfrm>
            <a:off x="548640" y="1280160"/>
            <a:ext cx="5358384" cy="5039614"/>
          </a:xfrm>
          <a:prstGeom prst="rect">
            <a:avLst/>
          </a:prstGeom>
        </p:spPr>
        <p:txBody>
          <a:bodyPr>
            <a:normAutofit/>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800">
                <a:solidFill>
                  <a:schemeClr val="tx1"/>
                </a:solidFill>
                <a:latin typeface="Arial" panose="020B0604020202020204" pitchFamily="34" charset="0"/>
                <a:cs typeface="Arial" panose="020B0604020202020204" pitchFamily="34" charset="0"/>
              </a:defRPr>
            </a:lvl2pPr>
            <a:lvl3pPr>
              <a:buClr>
                <a:srgbClr val="F8911B"/>
              </a:buClr>
              <a:defRPr sz="2400">
                <a:solidFill>
                  <a:schemeClr val="tx1"/>
                </a:solidFill>
                <a:latin typeface="Arial" panose="020B0604020202020204" pitchFamily="34" charset="0"/>
                <a:cs typeface="Arial" panose="020B0604020202020204" pitchFamily="34" charset="0"/>
              </a:defRPr>
            </a:lvl3pPr>
            <a:lvl4pPr>
              <a:buClr>
                <a:srgbClr val="F8911B"/>
              </a:buClr>
              <a:defRPr sz="1400">
                <a:solidFill>
                  <a:schemeClr val="tx1">
                    <a:lumMod val="75000"/>
                    <a:lumOff val="25000"/>
                  </a:schemeClr>
                </a:solidFill>
                <a:latin typeface="Trebuchet MS" panose="020B0603020202020204" pitchFamily="34" charset="0"/>
              </a:defRPr>
            </a:lvl4pPr>
            <a:lvl5pPr>
              <a:buClr>
                <a:srgbClr val="F8911B"/>
              </a:buClr>
              <a:defRPr sz="1400">
                <a:solidFill>
                  <a:schemeClr val="tx1">
                    <a:lumMod val="75000"/>
                    <a:lumOff val="25000"/>
                  </a:schemeClr>
                </a:solidFill>
                <a:latin typeface="Trebuchet MS" panose="020B0603020202020204" pitchFamily="34" charset="0"/>
              </a:defRPr>
            </a:lvl5pPr>
            <a:lvl6pPr>
              <a:defRPr sz="1800"/>
            </a:lvl6pPr>
            <a:lvl7pPr>
              <a:defRPr sz="1800"/>
            </a:lvl7pPr>
            <a:lvl8pPr>
              <a:defRPr sz="1800"/>
            </a:lvl8pPr>
            <a:lvl9pPr>
              <a:defRPr sz="1800"/>
            </a:lvl9pPr>
          </a:lstStyle>
          <a:p>
            <a:pPr lvl="0"/>
            <a:r>
              <a:rPr lang="en-US" dirty="0"/>
              <a:t>Bullet one</a:t>
            </a:r>
          </a:p>
          <a:p>
            <a:pPr lvl="1"/>
            <a:r>
              <a:rPr lang="en-US" dirty="0"/>
              <a:t>Second level</a:t>
            </a:r>
          </a:p>
          <a:p>
            <a:pPr lvl="2"/>
            <a:r>
              <a:rPr lang="en-US" dirty="0"/>
              <a:t>Third level</a:t>
            </a:r>
          </a:p>
        </p:txBody>
      </p:sp>
      <p:sp>
        <p:nvSpPr>
          <p:cNvPr id="15" name="Content Placeholder 2">
            <a:extLst>
              <a:ext uri="{FF2B5EF4-FFF2-40B4-BE49-F238E27FC236}">
                <a16:creationId xmlns:a16="http://schemas.microsoft.com/office/drawing/2014/main" id="{717ED727-781B-C74C-B03C-1A717152C591}"/>
              </a:ext>
            </a:extLst>
          </p:cNvPr>
          <p:cNvSpPr>
            <a:spLocks noGrp="1"/>
          </p:cNvSpPr>
          <p:nvPr>
            <p:ph sz="half" idx="17" hasCustomPrompt="1"/>
          </p:nvPr>
        </p:nvSpPr>
        <p:spPr>
          <a:xfrm>
            <a:off x="6096000" y="1272483"/>
            <a:ext cx="5357179" cy="5039614"/>
          </a:xfrm>
          <a:prstGeom prst="rect">
            <a:avLst/>
          </a:prstGeom>
        </p:spPr>
        <p:txBody>
          <a:bodyPr>
            <a:normAutofit/>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800">
                <a:solidFill>
                  <a:schemeClr val="tx1"/>
                </a:solidFill>
                <a:latin typeface="Arial" panose="020B0604020202020204" pitchFamily="34" charset="0"/>
                <a:cs typeface="Arial" panose="020B0604020202020204" pitchFamily="34" charset="0"/>
              </a:defRPr>
            </a:lvl2pPr>
            <a:lvl3pPr>
              <a:buClr>
                <a:srgbClr val="F8911B"/>
              </a:buClr>
              <a:defRPr sz="2400">
                <a:solidFill>
                  <a:schemeClr val="tx1"/>
                </a:solidFill>
                <a:latin typeface="Arial" panose="020B0604020202020204" pitchFamily="34" charset="0"/>
                <a:cs typeface="Arial" panose="020B0604020202020204" pitchFamily="34" charset="0"/>
              </a:defRPr>
            </a:lvl3pPr>
            <a:lvl4pPr>
              <a:buClr>
                <a:srgbClr val="F8911B"/>
              </a:buClr>
              <a:defRPr sz="1400">
                <a:solidFill>
                  <a:schemeClr val="tx1">
                    <a:lumMod val="75000"/>
                    <a:lumOff val="25000"/>
                  </a:schemeClr>
                </a:solidFill>
                <a:latin typeface="Trebuchet MS" panose="020B0603020202020204" pitchFamily="34" charset="0"/>
              </a:defRPr>
            </a:lvl4pPr>
            <a:lvl5pPr>
              <a:buClr>
                <a:srgbClr val="F8911B"/>
              </a:buClr>
              <a:defRPr sz="1400">
                <a:solidFill>
                  <a:schemeClr val="tx1">
                    <a:lumMod val="75000"/>
                    <a:lumOff val="25000"/>
                  </a:schemeClr>
                </a:solidFill>
                <a:latin typeface="Trebuchet MS" panose="020B0603020202020204" pitchFamily="34" charset="0"/>
              </a:defRPr>
            </a:lvl5pPr>
            <a:lvl6pPr>
              <a:defRPr sz="1800"/>
            </a:lvl6pPr>
            <a:lvl7pPr>
              <a:defRPr sz="1800"/>
            </a:lvl7pPr>
            <a:lvl8pPr>
              <a:defRPr sz="1800"/>
            </a:lvl8pPr>
            <a:lvl9pPr>
              <a:defRPr sz="1800"/>
            </a:lvl9pPr>
          </a:lstStyle>
          <a:p>
            <a:pPr lvl="0"/>
            <a:r>
              <a:rPr lang="en-US" dirty="0"/>
              <a:t>Bullet one</a:t>
            </a:r>
          </a:p>
          <a:p>
            <a:pPr lvl="1"/>
            <a:r>
              <a:rPr lang="en-US" dirty="0"/>
              <a:t>Second level</a:t>
            </a:r>
          </a:p>
          <a:p>
            <a:pPr lvl="2"/>
            <a:r>
              <a:rPr lang="en-US" dirty="0"/>
              <a:t>Third level</a:t>
            </a:r>
          </a:p>
        </p:txBody>
      </p:sp>
    </p:spTree>
    <p:extLst>
      <p:ext uri="{BB962C8B-B14F-4D97-AF65-F5344CB8AC3E}">
        <p14:creationId xmlns:p14="http://schemas.microsoft.com/office/powerpoint/2010/main" val="3996620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Three Image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FD23868-9EAA-1F40-94B7-14430EC84CE6}"/>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2" name="Title 4">
            <a:extLst>
              <a:ext uri="{FF2B5EF4-FFF2-40B4-BE49-F238E27FC236}">
                <a16:creationId xmlns:a16="http://schemas.microsoft.com/office/drawing/2014/main" id="{B18D2B09-D3FE-1F42-8989-14A4DDC832DF}"/>
              </a:ext>
            </a:extLst>
          </p:cNvPr>
          <p:cNvSpPr>
            <a:spLocks noGrp="1"/>
          </p:cNvSpPr>
          <p:nvPr>
            <p:ph type="title"/>
          </p:nvPr>
        </p:nvSpPr>
        <p:spPr>
          <a:xfrm>
            <a:off x="2389908" y="3168332"/>
            <a:ext cx="9250404" cy="1472183"/>
          </a:xfrm>
          <a:prstGeom prst="rect">
            <a:avLst/>
          </a:prstGeom>
        </p:spPr>
        <p:txBody>
          <a:bodyPr anchor="ctr" anchorCtr="0"/>
          <a:lstStyle>
            <a:lvl1pPr>
              <a:defRPr b="1">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B48FA765-4F8C-0ADE-FFAC-4EDADCB27496}"/>
              </a:ext>
            </a:extLst>
          </p:cNvPr>
          <p:cNvSpPr>
            <a:spLocks noGrp="1"/>
          </p:cNvSpPr>
          <p:nvPr>
            <p:ph type="pic" sz="quarter" idx="10"/>
          </p:nvPr>
        </p:nvSpPr>
        <p:spPr>
          <a:xfrm>
            <a:off x="7909" y="0"/>
            <a:ext cx="4023360" cy="2926080"/>
          </a:xfrm>
          <a:prstGeom prst="rect">
            <a:avLst/>
          </a:prstGeom>
        </p:spPr>
        <p:txBody>
          <a:bodyPr/>
          <a:lstStyle/>
          <a:p>
            <a:endParaRPr lang="en-US" dirty="0"/>
          </a:p>
        </p:txBody>
      </p:sp>
      <p:sp>
        <p:nvSpPr>
          <p:cNvPr id="6" name="Picture Placeholder 5">
            <a:extLst>
              <a:ext uri="{FF2B5EF4-FFF2-40B4-BE49-F238E27FC236}">
                <a16:creationId xmlns:a16="http://schemas.microsoft.com/office/drawing/2014/main" id="{0620E638-A921-0446-EBBF-38BC344F8847}"/>
              </a:ext>
            </a:extLst>
          </p:cNvPr>
          <p:cNvSpPr>
            <a:spLocks noGrp="1"/>
          </p:cNvSpPr>
          <p:nvPr>
            <p:ph type="pic" sz="quarter" idx="11"/>
          </p:nvPr>
        </p:nvSpPr>
        <p:spPr>
          <a:xfrm>
            <a:off x="4084320" y="-699"/>
            <a:ext cx="4023360" cy="2926080"/>
          </a:xfrm>
          <a:prstGeom prst="rect">
            <a:avLst/>
          </a:prstGeom>
        </p:spPr>
        <p:txBody>
          <a:bodyPr/>
          <a:lstStyle/>
          <a:p>
            <a:endParaRPr lang="en-US" dirty="0"/>
          </a:p>
        </p:txBody>
      </p:sp>
      <p:sp>
        <p:nvSpPr>
          <p:cNvPr id="8" name="Picture Placeholder 7">
            <a:extLst>
              <a:ext uri="{FF2B5EF4-FFF2-40B4-BE49-F238E27FC236}">
                <a16:creationId xmlns:a16="http://schemas.microsoft.com/office/drawing/2014/main" id="{953B945E-F4FB-17FF-0498-D2D951A57AEF}"/>
              </a:ext>
            </a:extLst>
          </p:cNvPr>
          <p:cNvSpPr>
            <a:spLocks noGrp="1"/>
          </p:cNvSpPr>
          <p:nvPr>
            <p:ph type="pic" sz="quarter" idx="12"/>
          </p:nvPr>
        </p:nvSpPr>
        <p:spPr>
          <a:xfrm>
            <a:off x="8160731" y="0"/>
            <a:ext cx="4023360" cy="2926080"/>
          </a:xfrm>
          <a:prstGeom prst="rect">
            <a:avLst/>
          </a:prstGeom>
        </p:spPr>
        <p:txBody>
          <a:bodyPr/>
          <a:lstStyle/>
          <a:p>
            <a:endParaRPr lang="en-US" dirty="0"/>
          </a:p>
        </p:txBody>
      </p:sp>
      <p:pic>
        <p:nvPicPr>
          <p:cNvPr id="3" name="Picture 2">
            <a:extLst>
              <a:ext uri="{FF2B5EF4-FFF2-40B4-BE49-F238E27FC236}">
                <a16:creationId xmlns:a16="http://schemas.microsoft.com/office/drawing/2014/main" id="{22A10C1D-1074-27A2-D07A-A035055746E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0" y="2981739"/>
            <a:ext cx="3270310" cy="3876262"/>
          </a:xfrm>
          <a:prstGeom prst="rect">
            <a:avLst/>
          </a:prstGeom>
        </p:spPr>
      </p:pic>
      <p:sp>
        <p:nvSpPr>
          <p:cNvPr id="7" name="Text Placeholder 6">
            <a:extLst>
              <a:ext uri="{FF2B5EF4-FFF2-40B4-BE49-F238E27FC236}">
                <a16:creationId xmlns:a16="http://schemas.microsoft.com/office/drawing/2014/main" id="{F90272E6-6EDD-D77C-5B63-2F2CE0FEC281}"/>
              </a:ext>
            </a:extLst>
          </p:cNvPr>
          <p:cNvSpPr>
            <a:spLocks noGrp="1"/>
          </p:cNvSpPr>
          <p:nvPr>
            <p:ph type="body" sz="quarter" idx="13"/>
          </p:nvPr>
        </p:nvSpPr>
        <p:spPr>
          <a:xfrm>
            <a:off x="2389908" y="4882767"/>
            <a:ext cx="7662141" cy="914783"/>
          </a:xfrm>
          <a:prstGeom prst="rect">
            <a:avLst/>
          </a:prstGeom>
        </p:spPr>
        <p:txBody>
          <a:bodyPr anchor="ctr" anchorCtr="0"/>
          <a:lstStyle>
            <a:lvl1pPr marL="0" indent="0">
              <a:buNone/>
              <a:defRPr sz="3600">
                <a:solidFill>
                  <a:schemeClr val="tx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67611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ver Slide, Three Image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FD23868-9EAA-1F40-94B7-14430EC84CE6}"/>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2" name="Title 4">
            <a:extLst>
              <a:ext uri="{FF2B5EF4-FFF2-40B4-BE49-F238E27FC236}">
                <a16:creationId xmlns:a16="http://schemas.microsoft.com/office/drawing/2014/main" id="{B18D2B09-D3FE-1F42-8989-14A4DDC832DF}"/>
              </a:ext>
            </a:extLst>
          </p:cNvPr>
          <p:cNvSpPr>
            <a:spLocks noGrp="1"/>
          </p:cNvSpPr>
          <p:nvPr>
            <p:ph type="title"/>
          </p:nvPr>
        </p:nvSpPr>
        <p:spPr>
          <a:xfrm>
            <a:off x="2389908" y="3168332"/>
            <a:ext cx="9250404" cy="1472183"/>
          </a:xfrm>
          <a:prstGeom prst="rect">
            <a:avLst/>
          </a:prstGeom>
        </p:spPr>
        <p:txBody>
          <a:bodyPr anchor="ctr" anchorCtr="0"/>
          <a:lstStyle>
            <a:lvl1pPr>
              <a:defRPr b="1">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22A10C1D-1074-27A2-D07A-A035055746E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0" y="2981739"/>
            <a:ext cx="3270310" cy="3876262"/>
          </a:xfrm>
          <a:prstGeom prst="rect">
            <a:avLst/>
          </a:prstGeom>
        </p:spPr>
      </p:pic>
      <p:sp>
        <p:nvSpPr>
          <p:cNvPr id="7" name="Text Placeholder 6">
            <a:extLst>
              <a:ext uri="{FF2B5EF4-FFF2-40B4-BE49-F238E27FC236}">
                <a16:creationId xmlns:a16="http://schemas.microsoft.com/office/drawing/2014/main" id="{F90272E6-6EDD-D77C-5B63-2F2CE0FEC281}"/>
              </a:ext>
            </a:extLst>
          </p:cNvPr>
          <p:cNvSpPr>
            <a:spLocks noGrp="1"/>
          </p:cNvSpPr>
          <p:nvPr>
            <p:ph type="body" sz="quarter" idx="13"/>
          </p:nvPr>
        </p:nvSpPr>
        <p:spPr>
          <a:xfrm>
            <a:off x="2389908" y="4882767"/>
            <a:ext cx="7662141" cy="914783"/>
          </a:xfrm>
          <a:prstGeom prst="rect">
            <a:avLst/>
          </a:prstGeom>
        </p:spPr>
        <p:txBody>
          <a:bodyPr anchor="ctr" anchorCtr="0"/>
          <a:lstStyle>
            <a:lvl1pPr marL="0" indent="0">
              <a:buNone/>
              <a:defRPr sz="3600">
                <a:solidFill>
                  <a:schemeClr val="tx1"/>
                </a:solidFill>
                <a:latin typeface="Arial" panose="020B0604020202020204" pitchFamily="34" charset="0"/>
                <a:cs typeface="Arial" panose="020B0604020202020204" pitchFamily="34" charset="0"/>
              </a:defRPr>
            </a:lvl1pPr>
          </a:lstStyle>
          <a:p>
            <a:pPr lvl="0"/>
            <a:endParaRPr lang="en-US" dirty="0"/>
          </a:p>
        </p:txBody>
      </p:sp>
      <p:pic>
        <p:nvPicPr>
          <p:cNvPr id="5" name="Picture Placeholder 9">
            <a:extLst>
              <a:ext uri="{FF2B5EF4-FFF2-40B4-BE49-F238E27FC236}">
                <a16:creationId xmlns:a16="http://schemas.microsoft.com/office/drawing/2014/main" id="{AB3D9230-FE66-B12D-29E8-BD86F1B69C20}"/>
              </a:ext>
            </a:extLst>
          </p:cNvPr>
          <p:cNvPicPr>
            <a:picLocks/>
          </p:cNvPicPr>
          <p:nvPr userDrawn="1"/>
        </p:nvPicPr>
        <p:blipFill>
          <a:blip r:embed="rId3" cstate="screen">
            <a:extLst>
              <a:ext uri="{28A0092B-C50C-407E-A947-70E740481C1C}">
                <a14:useLocalDpi xmlns:a14="http://schemas.microsoft.com/office/drawing/2010/main"/>
              </a:ext>
            </a:extLst>
          </a:blip>
          <a:srcRect/>
          <a:stretch>
            <a:fillRect/>
          </a:stretch>
        </p:blipFill>
        <p:spPr>
          <a:xfrm>
            <a:off x="-1" y="-4298"/>
            <a:ext cx="4023360" cy="2990088"/>
          </a:xfrm>
          <a:prstGeom prst="rect">
            <a:avLst/>
          </a:prstGeom>
        </p:spPr>
      </p:pic>
      <p:pic>
        <p:nvPicPr>
          <p:cNvPr id="9" name="Picture Placeholder 7">
            <a:extLst>
              <a:ext uri="{FF2B5EF4-FFF2-40B4-BE49-F238E27FC236}">
                <a16:creationId xmlns:a16="http://schemas.microsoft.com/office/drawing/2014/main" id="{B3246397-6336-CD52-9AF5-EDB5B25FBA8D}"/>
              </a:ext>
            </a:extLst>
          </p:cNvPr>
          <p:cNvPicPr>
            <a:picLocks/>
          </p:cNvPicPr>
          <p:nvPr userDrawn="1"/>
        </p:nvPicPr>
        <p:blipFill>
          <a:blip r:embed="rId4" cstate="screen">
            <a:extLst>
              <a:ext uri="{28A0092B-C50C-407E-A947-70E740481C1C}">
                <a14:useLocalDpi xmlns:a14="http://schemas.microsoft.com/office/drawing/2010/main"/>
              </a:ext>
            </a:extLst>
          </a:blip>
          <a:srcRect/>
          <a:stretch>
            <a:fillRect/>
          </a:stretch>
        </p:blipFill>
        <p:spPr>
          <a:xfrm>
            <a:off x="4084320" y="0"/>
            <a:ext cx="4023360" cy="2986037"/>
          </a:xfrm>
          <a:prstGeom prst="rect">
            <a:avLst/>
          </a:prstGeom>
        </p:spPr>
      </p:pic>
      <p:pic>
        <p:nvPicPr>
          <p:cNvPr id="11" name="Picture Placeholder 11">
            <a:extLst>
              <a:ext uri="{FF2B5EF4-FFF2-40B4-BE49-F238E27FC236}">
                <a16:creationId xmlns:a16="http://schemas.microsoft.com/office/drawing/2014/main" id="{474C06A0-A451-D78C-C155-5C92BCE653F3}"/>
              </a:ext>
            </a:extLst>
          </p:cNvPr>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8168400" y="0"/>
            <a:ext cx="4023360" cy="2986037"/>
          </a:xfrm>
          <a:prstGeom prst="rect">
            <a:avLst/>
          </a:prstGeom>
        </p:spPr>
      </p:pic>
    </p:spTree>
    <p:extLst>
      <p:ext uri="{BB962C8B-B14F-4D97-AF65-F5344CB8AC3E}">
        <p14:creationId xmlns:p14="http://schemas.microsoft.com/office/powerpoint/2010/main" val="2571026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ver Slide, Three Image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FD23868-9EAA-1F40-94B7-14430EC84CE6}"/>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2" name="Title 4">
            <a:extLst>
              <a:ext uri="{FF2B5EF4-FFF2-40B4-BE49-F238E27FC236}">
                <a16:creationId xmlns:a16="http://schemas.microsoft.com/office/drawing/2014/main" id="{B18D2B09-D3FE-1F42-8989-14A4DDC832DF}"/>
              </a:ext>
            </a:extLst>
          </p:cNvPr>
          <p:cNvSpPr>
            <a:spLocks noGrp="1"/>
          </p:cNvSpPr>
          <p:nvPr>
            <p:ph type="title"/>
          </p:nvPr>
        </p:nvSpPr>
        <p:spPr>
          <a:xfrm>
            <a:off x="2364828" y="3168332"/>
            <a:ext cx="9275484" cy="2381130"/>
          </a:xfrm>
          <a:prstGeom prst="rect">
            <a:avLst/>
          </a:prstGeom>
        </p:spPr>
        <p:txBody>
          <a:bodyPr anchor="ctr" anchorCtr="0"/>
          <a:lstStyle>
            <a:lvl1pPr>
              <a:defRPr b="1">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22A10C1D-1074-27A2-D07A-A035055746E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0" y="2981739"/>
            <a:ext cx="3270310" cy="3876262"/>
          </a:xfrm>
          <a:prstGeom prst="rect">
            <a:avLst/>
          </a:prstGeom>
        </p:spPr>
      </p:pic>
      <p:pic>
        <p:nvPicPr>
          <p:cNvPr id="5" name="Picture Placeholder 9">
            <a:extLst>
              <a:ext uri="{FF2B5EF4-FFF2-40B4-BE49-F238E27FC236}">
                <a16:creationId xmlns:a16="http://schemas.microsoft.com/office/drawing/2014/main" id="{9749A465-BC0B-F090-A9DB-B1D2D4BB245A}"/>
              </a:ext>
            </a:extLst>
          </p:cNvPr>
          <p:cNvPicPr>
            <a:picLocks/>
          </p:cNvPicPr>
          <p:nvPr userDrawn="1"/>
        </p:nvPicPr>
        <p:blipFill>
          <a:blip r:embed="rId3" cstate="screen">
            <a:extLst>
              <a:ext uri="{28A0092B-C50C-407E-A947-70E740481C1C}">
                <a14:useLocalDpi xmlns:a14="http://schemas.microsoft.com/office/drawing/2010/main"/>
              </a:ext>
            </a:extLst>
          </a:blip>
          <a:srcRect/>
          <a:stretch>
            <a:fillRect/>
          </a:stretch>
        </p:blipFill>
        <p:spPr>
          <a:xfrm>
            <a:off x="-1" y="-4298"/>
            <a:ext cx="4023360" cy="2990088"/>
          </a:xfrm>
          <a:prstGeom prst="rect">
            <a:avLst/>
          </a:prstGeom>
        </p:spPr>
      </p:pic>
      <p:pic>
        <p:nvPicPr>
          <p:cNvPr id="9" name="Picture Placeholder 7">
            <a:extLst>
              <a:ext uri="{FF2B5EF4-FFF2-40B4-BE49-F238E27FC236}">
                <a16:creationId xmlns:a16="http://schemas.microsoft.com/office/drawing/2014/main" id="{E7A790AE-E751-F8F5-9867-2C672B19088F}"/>
              </a:ext>
            </a:extLst>
          </p:cNvPr>
          <p:cNvPicPr>
            <a:picLocks/>
          </p:cNvPicPr>
          <p:nvPr userDrawn="1"/>
        </p:nvPicPr>
        <p:blipFill>
          <a:blip r:embed="rId4" cstate="screen">
            <a:extLst>
              <a:ext uri="{28A0092B-C50C-407E-A947-70E740481C1C}">
                <a14:useLocalDpi xmlns:a14="http://schemas.microsoft.com/office/drawing/2010/main"/>
              </a:ext>
            </a:extLst>
          </a:blip>
          <a:srcRect/>
          <a:stretch>
            <a:fillRect/>
          </a:stretch>
        </p:blipFill>
        <p:spPr>
          <a:xfrm>
            <a:off x="4084320" y="0"/>
            <a:ext cx="4023360" cy="2986037"/>
          </a:xfrm>
          <a:prstGeom prst="rect">
            <a:avLst/>
          </a:prstGeom>
        </p:spPr>
      </p:pic>
      <p:pic>
        <p:nvPicPr>
          <p:cNvPr id="11" name="Picture Placeholder 11">
            <a:extLst>
              <a:ext uri="{FF2B5EF4-FFF2-40B4-BE49-F238E27FC236}">
                <a16:creationId xmlns:a16="http://schemas.microsoft.com/office/drawing/2014/main" id="{2667FF22-53DB-8DC2-691C-D6BBCF7AA90E}"/>
              </a:ext>
            </a:extLst>
          </p:cNvPr>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8168400" y="0"/>
            <a:ext cx="4023360" cy="2986037"/>
          </a:xfrm>
          <a:prstGeom prst="rect">
            <a:avLst/>
          </a:prstGeom>
        </p:spPr>
      </p:pic>
    </p:spTree>
    <p:extLst>
      <p:ext uri="{BB962C8B-B14F-4D97-AF65-F5344CB8AC3E}">
        <p14:creationId xmlns:p14="http://schemas.microsoft.com/office/powerpoint/2010/main" val="107948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over Slide, Three Image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FD23868-9EAA-1F40-94B7-14430EC84CE6}"/>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2" name="Title 4">
            <a:extLst>
              <a:ext uri="{FF2B5EF4-FFF2-40B4-BE49-F238E27FC236}">
                <a16:creationId xmlns:a16="http://schemas.microsoft.com/office/drawing/2014/main" id="{B18D2B09-D3FE-1F42-8989-14A4DDC832DF}"/>
              </a:ext>
            </a:extLst>
          </p:cNvPr>
          <p:cNvSpPr>
            <a:spLocks noGrp="1"/>
          </p:cNvSpPr>
          <p:nvPr>
            <p:ph type="title"/>
          </p:nvPr>
        </p:nvSpPr>
        <p:spPr>
          <a:xfrm>
            <a:off x="2364828" y="3168332"/>
            <a:ext cx="9275484" cy="2381130"/>
          </a:xfrm>
          <a:prstGeom prst="rect">
            <a:avLst/>
          </a:prstGeom>
        </p:spPr>
        <p:txBody>
          <a:bodyPr anchor="ctr" anchorCtr="0"/>
          <a:lstStyle>
            <a:lvl1pPr>
              <a:defRPr b="1">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B48FA765-4F8C-0ADE-FFAC-4EDADCB27496}"/>
              </a:ext>
            </a:extLst>
          </p:cNvPr>
          <p:cNvSpPr>
            <a:spLocks noGrp="1"/>
          </p:cNvSpPr>
          <p:nvPr>
            <p:ph type="pic" sz="quarter" idx="10"/>
          </p:nvPr>
        </p:nvSpPr>
        <p:spPr>
          <a:xfrm>
            <a:off x="7909" y="0"/>
            <a:ext cx="4023360" cy="2926080"/>
          </a:xfrm>
          <a:prstGeom prst="rect">
            <a:avLst/>
          </a:prstGeom>
        </p:spPr>
        <p:txBody>
          <a:bodyPr/>
          <a:lstStyle/>
          <a:p>
            <a:endParaRPr lang="en-US" dirty="0"/>
          </a:p>
        </p:txBody>
      </p:sp>
      <p:sp>
        <p:nvSpPr>
          <p:cNvPr id="6" name="Picture Placeholder 5">
            <a:extLst>
              <a:ext uri="{FF2B5EF4-FFF2-40B4-BE49-F238E27FC236}">
                <a16:creationId xmlns:a16="http://schemas.microsoft.com/office/drawing/2014/main" id="{0620E638-A921-0446-EBBF-38BC344F8847}"/>
              </a:ext>
            </a:extLst>
          </p:cNvPr>
          <p:cNvSpPr>
            <a:spLocks noGrp="1"/>
          </p:cNvSpPr>
          <p:nvPr>
            <p:ph type="pic" sz="quarter" idx="11"/>
          </p:nvPr>
        </p:nvSpPr>
        <p:spPr>
          <a:xfrm>
            <a:off x="4084320" y="-699"/>
            <a:ext cx="4023360" cy="2926080"/>
          </a:xfrm>
          <a:prstGeom prst="rect">
            <a:avLst/>
          </a:prstGeom>
        </p:spPr>
        <p:txBody>
          <a:bodyPr/>
          <a:lstStyle/>
          <a:p>
            <a:endParaRPr lang="en-US" dirty="0"/>
          </a:p>
        </p:txBody>
      </p:sp>
      <p:sp>
        <p:nvSpPr>
          <p:cNvPr id="8" name="Picture Placeholder 7">
            <a:extLst>
              <a:ext uri="{FF2B5EF4-FFF2-40B4-BE49-F238E27FC236}">
                <a16:creationId xmlns:a16="http://schemas.microsoft.com/office/drawing/2014/main" id="{953B945E-F4FB-17FF-0498-D2D951A57AEF}"/>
              </a:ext>
            </a:extLst>
          </p:cNvPr>
          <p:cNvSpPr>
            <a:spLocks noGrp="1"/>
          </p:cNvSpPr>
          <p:nvPr>
            <p:ph type="pic" sz="quarter" idx="12"/>
          </p:nvPr>
        </p:nvSpPr>
        <p:spPr>
          <a:xfrm>
            <a:off x="8160731" y="0"/>
            <a:ext cx="4023360" cy="2926080"/>
          </a:xfrm>
          <a:prstGeom prst="rect">
            <a:avLst/>
          </a:prstGeom>
        </p:spPr>
        <p:txBody>
          <a:bodyPr/>
          <a:lstStyle/>
          <a:p>
            <a:endParaRPr lang="en-US" dirty="0"/>
          </a:p>
        </p:txBody>
      </p:sp>
      <p:pic>
        <p:nvPicPr>
          <p:cNvPr id="3" name="Picture 2">
            <a:extLst>
              <a:ext uri="{FF2B5EF4-FFF2-40B4-BE49-F238E27FC236}">
                <a16:creationId xmlns:a16="http://schemas.microsoft.com/office/drawing/2014/main" id="{22A10C1D-1074-27A2-D07A-A035055746E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0" y="2981739"/>
            <a:ext cx="3270310" cy="3876262"/>
          </a:xfrm>
          <a:prstGeom prst="rect">
            <a:avLst/>
          </a:prstGeom>
        </p:spPr>
      </p:pic>
    </p:spTree>
    <p:extLst>
      <p:ext uri="{BB962C8B-B14F-4D97-AF65-F5344CB8AC3E}">
        <p14:creationId xmlns:p14="http://schemas.microsoft.com/office/powerpoint/2010/main" val="3859970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ver Slide, Three Image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FD23868-9EAA-1F40-94B7-14430EC84CE6}"/>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2" name="Title 4">
            <a:extLst>
              <a:ext uri="{FF2B5EF4-FFF2-40B4-BE49-F238E27FC236}">
                <a16:creationId xmlns:a16="http://schemas.microsoft.com/office/drawing/2014/main" id="{B18D2B09-D3FE-1F42-8989-14A4DDC832DF}"/>
              </a:ext>
            </a:extLst>
          </p:cNvPr>
          <p:cNvSpPr>
            <a:spLocks noGrp="1"/>
          </p:cNvSpPr>
          <p:nvPr>
            <p:ph type="title"/>
          </p:nvPr>
        </p:nvSpPr>
        <p:spPr>
          <a:xfrm>
            <a:off x="2389908" y="3168332"/>
            <a:ext cx="9250404" cy="1472183"/>
          </a:xfrm>
          <a:prstGeom prst="rect">
            <a:avLst/>
          </a:prstGeom>
        </p:spPr>
        <p:txBody>
          <a:bodyPr anchor="ctr" anchorCtr="0"/>
          <a:lstStyle>
            <a:lvl1pPr>
              <a:defRPr b="1">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Picture Placeholder 7">
            <a:extLst>
              <a:ext uri="{FF2B5EF4-FFF2-40B4-BE49-F238E27FC236}">
                <a16:creationId xmlns:a16="http://schemas.microsoft.com/office/drawing/2014/main" id="{953B945E-F4FB-17FF-0498-D2D951A57AEF}"/>
              </a:ext>
            </a:extLst>
          </p:cNvPr>
          <p:cNvSpPr>
            <a:spLocks noGrp="1"/>
          </p:cNvSpPr>
          <p:nvPr>
            <p:ph type="pic" sz="quarter" idx="12"/>
          </p:nvPr>
        </p:nvSpPr>
        <p:spPr>
          <a:xfrm>
            <a:off x="240" y="0"/>
            <a:ext cx="12183851" cy="2926080"/>
          </a:xfrm>
          <a:prstGeom prst="rect">
            <a:avLst/>
          </a:prstGeom>
        </p:spPr>
        <p:txBody>
          <a:bodyPr/>
          <a:lstStyle/>
          <a:p>
            <a:endParaRPr lang="en-US" dirty="0"/>
          </a:p>
        </p:txBody>
      </p:sp>
      <p:pic>
        <p:nvPicPr>
          <p:cNvPr id="3" name="Picture 2">
            <a:extLst>
              <a:ext uri="{FF2B5EF4-FFF2-40B4-BE49-F238E27FC236}">
                <a16:creationId xmlns:a16="http://schemas.microsoft.com/office/drawing/2014/main" id="{22A10C1D-1074-27A2-D07A-A035055746E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0" y="2981739"/>
            <a:ext cx="3270310" cy="3876262"/>
          </a:xfrm>
          <a:prstGeom prst="rect">
            <a:avLst/>
          </a:prstGeom>
        </p:spPr>
      </p:pic>
      <p:sp>
        <p:nvSpPr>
          <p:cNvPr id="7" name="Text Placeholder 6">
            <a:extLst>
              <a:ext uri="{FF2B5EF4-FFF2-40B4-BE49-F238E27FC236}">
                <a16:creationId xmlns:a16="http://schemas.microsoft.com/office/drawing/2014/main" id="{F90272E6-6EDD-D77C-5B63-2F2CE0FEC281}"/>
              </a:ext>
            </a:extLst>
          </p:cNvPr>
          <p:cNvSpPr>
            <a:spLocks noGrp="1"/>
          </p:cNvSpPr>
          <p:nvPr>
            <p:ph type="body" sz="quarter" idx="13"/>
          </p:nvPr>
        </p:nvSpPr>
        <p:spPr>
          <a:xfrm>
            <a:off x="2389908" y="4882767"/>
            <a:ext cx="7662141" cy="914783"/>
          </a:xfrm>
          <a:prstGeom prst="rect">
            <a:avLst/>
          </a:prstGeom>
        </p:spPr>
        <p:txBody>
          <a:bodyPr anchor="ctr" anchorCtr="0"/>
          <a:lstStyle>
            <a:lvl1pPr marL="0" indent="0">
              <a:buNone/>
              <a:defRPr sz="3600">
                <a:solidFill>
                  <a:schemeClr val="tx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885313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ver Slide, Three Image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FD23868-9EAA-1F40-94B7-14430EC84CE6}"/>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2" name="Title 4">
            <a:extLst>
              <a:ext uri="{FF2B5EF4-FFF2-40B4-BE49-F238E27FC236}">
                <a16:creationId xmlns:a16="http://schemas.microsoft.com/office/drawing/2014/main" id="{B18D2B09-D3FE-1F42-8989-14A4DDC832DF}"/>
              </a:ext>
            </a:extLst>
          </p:cNvPr>
          <p:cNvSpPr>
            <a:spLocks noGrp="1"/>
          </p:cNvSpPr>
          <p:nvPr>
            <p:ph type="title"/>
          </p:nvPr>
        </p:nvSpPr>
        <p:spPr>
          <a:xfrm>
            <a:off x="2389908" y="3168332"/>
            <a:ext cx="9250404" cy="2538785"/>
          </a:xfrm>
          <a:prstGeom prst="rect">
            <a:avLst/>
          </a:prstGeom>
        </p:spPr>
        <p:txBody>
          <a:bodyPr anchor="ctr" anchorCtr="0"/>
          <a:lstStyle>
            <a:lvl1pPr>
              <a:defRPr b="1">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22A10C1D-1074-27A2-D07A-A035055746E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0" y="2981739"/>
            <a:ext cx="3270310" cy="3876262"/>
          </a:xfrm>
          <a:prstGeom prst="rect">
            <a:avLst/>
          </a:prstGeom>
        </p:spPr>
      </p:pic>
      <p:sp>
        <p:nvSpPr>
          <p:cNvPr id="4" name="Picture Placeholder 7">
            <a:extLst>
              <a:ext uri="{FF2B5EF4-FFF2-40B4-BE49-F238E27FC236}">
                <a16:creationId xmlns:a16="http://schemas.microsoft.com/office/drawing/2014/main" id="{5E87B621-74BD-D2B8-C4A3-D337C59EE01F}"/>
              </a:ext>
            </a:extLst>
          </p:cNvPr>
          <p:cNvSpPr>
            <a:spLocks noGrp="1"/>
          </p:cNvSpPr>
          <p:nvPr>
            <p:ph type="pic" sz="quarter" idx="12"/>
          </p:nvPr>
        </p:nvSpPr>
        <p:spPr>
          <a:xfrm>
            <a:off x="240" y="0"/>
            <a:ext cx="12183851" cy="2926080"/>
          </a:xfrm>
          <a:prstGeom prst="rect">
            <a:avLst/>
          </a:prstGeom>
        </p:spPr>
        <p:txBody>
          <a:bodyPr/>
          <a:lstStyle/>
          <a:p>
            <a:endParaRPr lang="en-US" dirty="0"/>
          </a:p>
        </p:txBody>
      </p:sp>
    </p:spTree>
    <p:extLst>
      <p:ext uri="{BB962C8B-B14F-4D97-AF65-F5344CB8AC3E}">
        <p14:creationId xmlns:p14="http://schemas.microsoft.com/office/powerpoint/2010/main" val="3735979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ver Slide, Three Image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FD23868-9EAA-1F40-94B7-14430EC84CE6}"/>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2" name="Title 4">
            <a:extLst>
              <a:ext uri="{FF2B5EF4-FFF2-40B4-BE49-F238E27FC236}">
                <a16:creationId xmlns:a16="http://schemas.microsoft.com/office/drawing/2014/main" id="{B18D2B09-D3FE-1F42-8989-14A4DDC832DF}"/>
              </a:ext>
            </a:extLst>
          </p:cNvPr>
          <p:cNvSpPr>
            <a:spLocks noGrp="1"/>
          </p:cNvSpPr>
          <p:nvPr>
            <p:ph type="title"/>
          </p:nvPr>
        </p:nvSpPr>
        <p:spPr>
          <a:xfrm>
            <a:off x="2389908" y="3168332"/>
            <a:ext cx="9250404" cy="1472183"/>
          </a:xfrm>
          <a:prstGeom prst="rect">
            <a:avLst/>
          </a:prstGeom>
        </p:spPr>
        <p:txBody>
          <a:bodyPr anchor="ctr" anchorCtr="0"/>
          <a:lstStyle>
            <a:lvl1pPr>
              <a:defRPr b="1">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22A10C1D-1074-27A2-D07A-A035055746E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0" y="2981739"/>
            <a:ext cx="3270310" cy="3876262"/>
          </a:xfrm>
          <a:prstGeom prst="rect">
            <a:avLst/>
          </a:prstGeom>
        </p:spPr>
      </p:pic>
      <p:sp>
        <p:nvSpPr>
          <p:cNvPr id="7" name="Text Placeholder 6">
            <a:extLst>
              <a:ext uri="{FF2B5EF4-FFF2-40B4-BE49-F238E27FC236}">
                <a16:creationId xmlns:a16="http://schemas.microsoft.com/office/drawing/2014/main" id="{F90272E6-6EDD-D77C-5B63-2F2CE0FEC281}"/>
              </a:ext>
            </a:extLst>
          </p:cNvPr>
          <p:cNvSpPr>
            <a:spLocks noGrp="1"/>
          </p:cNvSpPr>
          <p:nvPr>
            <p:ph type="body" sz="quarter" idx="13"/>
          </p:nvPr>
        </p:nvSpPr>
        <p:spPr>
          <a:xfrm>
            <a:off x="2389908" y="4882767"/>
            <a:ext cx="7662141" cy="914783"/>
          </a:xfrm>
          <a:prstGeom prst="rect">
            <a:avLst/>
          </a:prstGeom>
        </p:spPr>
        <p:txBody>
          <a:bodyPr anchor="ctr" anchorCtr="0"/>
          <a:lstStyle>
            <a:lvl1pPr marL="0" indent="0">
              <a:buNone/>
              <a:defRPr sz="3600">
                <a:solidFill>
                  <a:schemeClr val="tx1"/>
                </a:solidFill>
                <a:latin typeface="Arial" panose="020B0604020202020204" pitchFamily="34" charset="0"/>
                <a:cs typeface="Arial" panose="020B0604020202020204" pitchFamily="34" charset="0"/>
              </a:defRPr>
            </a:lvl1pPr>
          </a:lstStyle>
          <a:p>
            <a:pPr lvl="0"/>
            <a:endParaRPr lang="en-US" dirty="0"/>
          </a:p>
        </p:txBody>
      </p:sp>
      <p:pic>
        <p:nvPicPr>
          <p:cNvPr id="4" name="Picture Placeholder 5">
            <a:extLst>
              <a:ext uri="{FF2B5EF4-FFF2-40B4-BE49-F238E27FC236}">
                <a16:creationId xmlns:a16="http://schemas.microsoft.com/office/drawing/2014/main" id="{F7BAF458-F8D8-F61C-E2F7-F6597B38A1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2986"/>
            <a:ext cx="12191760" cy="2978753"/>
          </a:xfrm>
          <a:prstGeom prst="rect">
            <a:avLst/>
          </a:prstGeom>
        </p:spPr>
      </p:pic>
    </p:spTree>
    <p:extLst>
      <p:ext uri="{BB962C8B-B14F-4D97-AF65-F5344CB8AC3E}">
        <p14:creationId xmlns:p14="http://schemas.microsoft.com/office/powerpoint/2010/main" val="2455631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ver Slide, Three Image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FD23868-9EAA-1F40-94B7-14430EC84CE6}"/>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2" name="Title 4">
            <a:extLst>
              <a:ext uri="{FF2B5EF4-FFF2-40B4-BE49-F238E27FC236}">
                <a16:creationId xmlns:a16="http://schemas.microsoft.com/office/drawing/2014/main" id="{B18D2B09-D3FE-1F42-8989-14A4DDC832DF}"/>
              </a:ext>
            </a:extLst>
          </p:cNvPr>
          <p:cNvSpPr>
            <a:spLocks noGrp="1"/>
          </p:cNvSpPr>
          <p:nvPr>
            <p:ph type="title"/>
          </p:nvPr>
        </p:nvSpPr>
        <p:spPr>
          <a:xfrm>
            <a:off x="2389908" y="3168332"/>
            <a:ext cx="9250404" cy="2538785"/>
          </a:xfrm>
          <a:prstGeom prst="rect">
            <a:avLst/>
          </a:prstGeom>
        </p:spPr>
        <p:txBody>
          <a:bodyPr anchor="ctr" anchorCtr="0"/>
          <a:lstStyle>
            <a:lvl1pPr>
              <a:defRPr b="1">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22A10C1D-1074-27A2-D07A-A035055746E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40" y="2981739"/>
            <a:ext cx="3270310" cy="3876262"/>
          </a:xfrm>
          <a:prstGeom prst="rect">
            <a:avLst/>
          </a:prstGeom>
        </p:spPr>
      </p:pic>
      <p:pic>
        <p:nvPicPr>
          <p:cNvPr id="4" name="Picture Placeholder 5">
            <a:extLst>
              <a:ext uri="{FF2B5EF4-FFF2-40B4-BE49-F238E27FC236}">
                <a16:creationId xmlns:a16="http://schemas.microsoft.com/office/drawing/2014/main" id="{68046284-C518-74D5-4B8E-15ED698ECC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2986"/>
            <a:ext cx="12191760" cy="2978753"/>
          </a:xfrm>
          <a:prstGeom prst="rect">
            <a:avLst/>
          </a:prstGeom>
        </p:spPr>
      </p:pic>
    </p:spTree>
    <p:extLst>
      <p:ext uri="{BB962C8B-B14F-4D97-AF65-F5344CB8AC3E}">
        <p14:creationId xmlns:p14="http://schemas.microsoft.com/office/powerpoint/2010/main" val="4235511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82FE47-5023-BE9C-DC0C-2132CFD26822}"/>
              </a:ext>
            </a:extLst>
          </p:cNvPr>
          <p:cNvSpPr>
            <a:spLocks noGrp="1"/>
          </p:cNvSpPr>
          <p:nvPr>
            <p:ph type="title"/>
          </p:nvPr>
        </p:nvSpPr>
        <p:spPr>
          <a:xfrm>
            <a:off x="547585" y="365125"/>
            <a:ext cx="9279906" cy="723011"/>
          </a:xfrm>
          <a:prstGeom prst="rect">
            <a:avLst/>
          </a:prstGeom>
        </p:spPr>
        <p:txBody>
          <a:bodyPr/>
          <a:lstStyle>
            <a:lvl1pPr>
              <a:defRPr sz="4000">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279677A-0832-848F-0FBE-D3593644E423}"/>
              </a:ext>
            </a:extLst>
          </p:cNvPr>
          <p:cNvSpPr>
            <a:spLocks noGrp="1"/>
          </p:cNvSpPr>
          <p:nvPr>
            <p:ph type="body" sz="quarter" idx="10" hasCustomPrompt="1"/>
          </p:nvPr>
        </p:nvSpPr>
        <p:spPr>
          <a:xfrm>
            <a:off x="547688" y="1280160"/>
            <a:ext cx="9280525" cy="557212"/>
          </a:xfrm>
          <a:prstGeom prst="rect">
            <a:avLst/>
          </a:prstGeom>
        </p:spPr>
        <p:txBody>
          <a:bodyPr/>
          <a:lstStyle>
            <a:lvl1pPr marL="0" indent="0">
              <a:buNone/>
              <a:defRPr sz="3600">
                <a:solidFill>
                  <a:schemeClr val="tx1"/>
                </a:solidFill>
                <a:latin typeface="Arial" panose="020B0604020202020204" pitchFamily="34" charset="0"/>
                <a:cs typeface="Arial" panose="020B0604020202020204" pitchFamily="34" charset="0"/>
              </a:defRPr>
            </a:lvl1pPr>
            <a:lvl3pPr marL="914400" indent="0">
              <a:buNone/>
              <a:defRPr/>
            </a:lvl3pPr>
          </a:lstStyle>
          <a:p>
            <a:pPr lvl="0"/>
            <a:r>
              <a:rPr lang="en-US" dirty="0"/>
              <a:t>Insert sub title</a:t>
            </a:r>
          </a:p>
        </p:txBody>
      </p:sp>
      <p:sp>
        <p:nvSpPr>
          <p:cNvPr id="6" name="Content Placeholder 3">
            <a:extLst>
              <a:ext uri="{FF2B5EF4-FFF2-40B4-BE49-F238E27FC236}">
                <a16:creationId xmlns:a16="http://schemas.microsoft.com/office/drawing/2014/main" id="{D1CB09F8-023D-DCAB-CED1-55F2499F44EE}"/>
              </a:ext>
            </a:extLst>
          </p:cNvPr>
          <p:cNvSpPr>
            <a:spLocks noGrp="1"/>
          </p:cNvSpPr>
          <p:nvPr>
            <p:ph sz="half" idx="2"/>
          </p:nvPr>
        </p:nvSpPr>
        <p:spPr>
          <a:xfrm>
            <a:off x="547585" y="2029395"/>
            <a:ext cx="11071258" cy="3675665"/>
          </a:xfrm>
          <a:prstGeom prst="rect">
            <a:avLst/>
          </a:prstGeom>
        </p:spPr>
        <p:txBody>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800">
                <a:solidFill>
                  <a:schemeClr val="tx1"/>
                </a:solidFill>
                <a:latin typeface="Arial" panose="020B0604020202020204" pitchFamily="34" charset="0"/>
                <a:cs typeface="Arial" panose="020B0604020202020204" pitchFamily="34" charset="0"/>
              </a:defRPr>
            </a:lvl2pPr>
            <a:lvl3pPr>
              <a:buClr>
                <a:srgbClr val="F8911B"/>
              </a:buClr>
              <a:defRPr sz="2400">
                <a:latin typeface="Arial" panose="020B0604020202020204" pitchFamily="34" charset="0"/>
                <a:cs typeface="Arial" panose="020B060402020202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a:p>
            <a:pPr lvl="0"/>
            <a:endParaRPr lang="en-US" dirty="0"/>
          </a:p>
        </p:txBody>
      </p:sp>
      <p:sp>
        <p:nvSpPr>
          <p:cNvPr id="7" name="Slide Number Placeholder 5">
            <a:extLst>
              <a:ext uri="{FF2B5EF4-FFF2-40B4-BE49-F238E27FC236}">
                <a16:creationId xmlns:a16="http://schemas.microsoft.com/office/drawing/2014/main" id="{79256AD4-C2F4-D040-A9A3-9CB8D0EE0FAA}"/>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97352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42CC0-3E64-84E0-A8A2-4395085550D0}"/>
              </a:ext>
            </a:extLst>
          </p:cNvPr>
          <p:cNvSpPr>
            <a:spLocks noGrp="1"/>
          </p:cNvSpPr>
          <p:nvPr>
            <p:ph type="title"/>
          </p:nvPr>
        </p:nvSpPr>
        <p:spPr>
          <a:xfrm>
            <a:off x="622300" y="-1692275"/>
            <a:ext cx="10515600" cy="1325563"/>
          </a:xfrm>
          <a:prstGeom prst="rect">
            <a:avLst/>
          </a:prstGeom>
        </p:spPr>
        <p:txBody>
          <a:bodyPr/>
          <a:lstStyle/>
          <a:p>
            <a:r>
              <a:rPr lang="en-US"/>
              <a:t>Click to edit Master title style</a:t>
            </a:r>
          </a:p>
        </p:txBody>
      </p:sp>
      <p:sp>
        <p:nvSpPr>
          <p:cNvPr id="3" name="Picture Placeholder 7">
            <a:extLst>
              <a:ext uri="{FF2B5EF4-FFF2-40B4-BE49-F238E27FC236}">
                <a16:creationId xmlns:a16="http://schemas.microsoft.com/office/drawing/2014/main" id="{A8EDBFB4-456D-B779-C7E2-03B4C5006511}"/>
              </a:ext>
            </a:extLst>
          </p:cNvPr>
          <p:cNvSpPr>
            <a:spLocks noGrp="1"/>
          </p:cNvSpPr>
          <p:nvPr>
            <p:ph type="pic" sz="quarter" idx="10"/>
          </p:nvPr>
        </p:nvSpPr>
        <p:spPr>
          <a:xfrm>
            <a:off x="0" y="0"/>
            <a:ext cx="12192000" cy="6858000"/>
          </a:xfrm>
          <a:prstGeom prst="rect">
            <a:avLst/>
          </a:prstGeom>
          <a:solidFill>
            <a:schemeClr val="bg1"/>
          </a:solidFill>
        </p:spPr>
        <p:txBody>
          <a:bodyPr/>
          <a:lstStyle/>
          <a:p>
            <a:endParaRPr lang="en-US" dirty="0"/>
          </a:p>
        </p:txBody>
      </p:sp>
    </p:spTree>
    <p:extLst>
      <p:ext uri="{BB962C8B-B14F-4D97-AF65-F5344CB8AC3E}">
        <p14:creationId xmlns:p14="http://schemas.microsoft.com/office/powerpoint/2010/main" val="2192971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head, Caption,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633E8B-B27E-9777-C911-951974A35482}"/>
              </a:ext>
            </a:extLst>
          </p:cNvPr>
          <p:cNvSpPr>
            <a:spLocks noGrp="1"/>
          </p:cNvSpPr>
          <p:nvPr>
            <p:ph type="title"/>
          </p:nvPr>
        </p:nvSpPr>
        <p:spPr>
          <a:xfrm>
            <a:off x="547584" y="365760"/>
            <a:ext cx="7416840" cy="723011"/>
          </a:xfrm>
          <a:prstGeom prst="rect">
            <a:avLst/>
          </a:prstGeom>
        </p:spPr>
        <p:txBody>
          <a:bodyPr/>
          <a:lstStyle>
            <a:lvl1pPr>
              <a:defRPr sz="4000">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Rectangle 4">
            <a:extLst>
              <a:ext uri="{FF2B5EF4-FFF2-40B4-BE49-F238E27FC236}">
                <a16:creationId xmlns:a16="http://schemas.microsoft.com/office/drawing/2014/main" id="{929756D4-AA60-C008-6AE9-2F30BF9D3BC9}"/>
              </a:ext>
              <a:ext uri="{C183D7F6-B498-43B3-948B-1728B52AA6E4}">
                <adec:decorative xmlns:adec="http://schemas.microsoft.com/office/drawing/2017/decorative" val="1"/>
              </a:ext>
            </a:extLst>
          </p:cNvPr>
          <p:cNvSpPr/>
          <p:nvPr userDrawn="1"/>
        </p:nvSpPr>
        <p:spPr>
          <a:xfrm>
            <a:off x="8901214" y="0"/>
            <a:ext cx="2477985" cy="1403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 name="Rectangle 3">
            <a:extLst>
              <a:ext uri="{FF2B5EF4-FFF2-40B4-BE49-F238E27FC236}">
                <a16:creationId xmlns:a16="http://schemas.microsoft.com/office/drawing/2014/main" id="{E59FCB8C-B3AE-FB12-E15F-26E1FF806078}"/>
              </a:ext>
              <a:ext uri="{C183D7F6-B498-43B3-948B-1728B52AA6E4}">
                <adec:decorative xmlns:adec="http://schemas.microsoft.com/office/drawing/2017/decorative" val="1"/>
              </a:ext>
            </a:extLst>
          </p:cNvPr>
          <p:cNvSpPr/>
          <p:nvPr userDrawn="1"/>
        </p:nvSpPr>
        <p:spPr>
          <a:xfrm>
            <a:off x="10280073" y="0"/>
            <a:ext cx="1911927" cy="3408218"/>
          </a:xfrm>
          <a:prstGeom prst="rect">
            <a:avLst/>
          </a:prstGeom>
          <a:solidFill>
            <a:srgbClr val="017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C38516C5-927B-5142-8C33-5461BC32AC27}"/>
              </a:ext>
            </a:extLst>
          </p:cNvPr>
          <p:cNvSpPr>
            <a:spLocks noGrp="1"/>
          </p:cNvSpPr>
          <p:nvPr>
            <p:ph type="pic" idx="17"/>
          </p:nvPr>
        </p:nvSpPr>
        <p:spPr>
          <a:xfrm>
            <a:off x="8901215" y="508000"/>
            <a:ext cx="2743200" cy="5047974"/>
          </a:xfrm>
          <a:prstGeom prst="rect">
            <a:avLst/>
          </a:prstGeom>
        </p:spPr>
        <p:txBody>
          <a:bodyPr rtlCol="0">
            <a:normAutofit/>
          </a:bodyPr>
          <a:lstStyle>
            <a:lvl1pPr marL="0" indent="0" algn="ctr">
              <a:buNone/>
              <a:defRPr sz="2400" b="1" i="1">
                <a:latin typeface="Trebuchet MS"/>
                <a:cs typeface="Trebuchet M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Content Placeholder 3">
            <a:extLst>
              <a:ext uri="{FF2B5EF4-FFF2-40B4-BE49-F238E27FC236}">
                <a16:creationId xmlns:a16="http://schemas.microsoft.com/office/drawing/2014/main" id="{91A9533D-017E-BC60-E5FC-04D2B4DF5EAE}"/>
              </a:ext>
            </a:extLst>
          </p:cNvPr>
          <p:cNvSpPr>
            <a:spLocks noGrp="1"/>
          </p:cNvSpPr>
          <p:nvPr>
            <p:ph sz="half" idx="2"/>
          </p:nvPr>
        </p:nvSpPr>
        <p:spPr>
          <a:xfrm>
            <a:off x="547585" y="1280160"/>
            <a:ext cx="7416839" cy="5076190"/>
          </a:xfrm>
          <a:prstGeom prst="rect">
            <a:avLst/>
          </a:prstGeom>
        </p:spPr>
        <p:txBody>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800">
                <a:solidFill>
                  <a:schemeClr val="tx1"/>
                </a:solidFill>
                <a:latin typeface="Arial" panose="020B0604020202020204" pitchFamily="34" charset="0"/>
                <a:cs typeface="Arial" panose="020B0604020202020204" pitchFamily="34" charset="0"/>
              </a:defRPr>
            </a:lvl2pPr>
            <a:lvl3pPr>
              <a:buClr>
                <a:srgbClr val="F8911B"/>
              </a:buClr>
              <a:defRPr sz="2400">
                <a:latin typeface="Arial" panose="020B0604020202020204" pitchFamily="34" charset="0"/>
                <a:cs typeface="Arial" panose="020B060402020202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bullet</a:t>
            </a:r>
          </a:p>
        </p:txBody>
      </p:sp>
      <p:sp>
        <p:nvSpPr>
          <p:cNvPr id="7" name="Slide Number Placeholder 5">
            <a:extLst>
              <a:ext uri="{FF2B5EF4-FFF2-40B4-BE49-F238E27FC236}">
                <a16:creationId xmlns:a16="http://schemas.microsoft.com/office/drawing/2014/main" id="{0DA871A8-CDB7-FA47-8281-E16302FD8B72}"/>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5704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head, Picture,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9FCB8C-B3AE-FB12-E15F-26E1FF806078}"/>
              </a:ext>
              <a:ext uri="{C183D7F6-B498-43B3-948B-1728B52AA6E4}">
                <adec:decorative xmlns:adec="http://schemas.microsoft.com/office/drawing/2017/decorative" val="1"/>
              </a:ext>
            </a:extLst>
          </p:cNvPr>
          <p:cNvSpPr/>
          <p:nvPr userDrawn="1"/>
        </p:nvSpPr>
        <p:spPr>
          <a:xfrm>
            <a:off x="0" y="2673458"/>
            <a:ext cx="3750590" cy="4184542"/>
          </a:xfrm>
          <a:prstGeom prst="rect">
            <a:avLst/>
          </a:prstGeom>
          <a:solidFill>
            <a:srgbClr val="00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5" name="Title 1">
            <a:extLst>
              <a:ext uri="{FF2B5EF4-FFF2-40B4-BE49-F238E27FC236}">
                <a16:creationId xmlns:a16="http://schemas.microsoft.com/office/drawing/2014/main" id="{74E52E51-9882-7933-0B7C-2BC7551771BD}"/>
              </a:ext>
            </a:extLst>
          </p:cNvPr>
          <p:cNvSpPr>
            <a:spLocks noGrp="1"/>
          </p:cNvSpPr>
          <p:nvPr>
            <p:ph type="title"/>
          </p:nvPr>
        </p:nvSpPr>
        <p:spPr>
          <a:xfrm>
            <a:off x="547584" y="365760"/>
            <a:ext cx="9538525" cy="723011"/>
          </a:xfrm>
          <a:prstGeom prst="rect">
            <a:avLst/>
          </a:prstGeom>
        </p:spPr>
        <p:txBody>
          <a:bodyPr/>
          <a:lstStyle>
            <a:lvl1pPr>
              <a:defRPr sz="4000">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Content Placeholder 3">
            <a:extLst>
              <a:ext uri="{FF2B5EF4-FFF2-40B4-BE49-F238E27FC236}">
                <a16:creationId xmlns:a16="http://schemas.microsoft.com/office/drawing/2014/main" id="{24751A4D-B120-2A8D-91AB-E561FED70654}"/>
              </a:ext>
            </a:extLst>
          </p:cNvPr>
          <p:cNvSpPr>
            <a:spLocks noGrp="1"/>
          </p:cNvSpPr>
          <p:nvPr>
            <p:ph sz="half" idx="2"/>
          </p:nvPr>
        </p:nvSpPr>
        <p:spPr>
          <a:xfrm>
            <a:off x="4256004" y="1280160"/>
            <a:ext cx="7416839" cy="4424901"/>
          </a:xfrm>
          <a:prstGeom prst="rect">
            <a:avLst/>
          </a:prstGeom>
        </p:spPr>
        <p:txBody>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800">
                <a:solidFill>
                  <a:schemeClr val="tx1"/>
                </a:solidFill>
                <a:latin typeface="Arial" panose="020B0604020202020204" pitchFamily="34" charset="0"/>
                <a:cs typeface="Arial" panose="020B0604020202020204" pitchFamily="34" charset="0"/>
              </a:defRPr>
            </a:lvl2pPr>
            <a:lvl3pPr>
              <a:buClr>
                <a:srgbClr val="F8911B"/>
              </a:buClr>
              <a:defRPr sz="2400">
                <a:latin typeface="Arial" panose="020B0604020202020204" pitchFamily="34" charset="0"/>
                <a:cs typeface="Arial" panose="020B060402020202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en-US" dirty="0"/>
              <a:t>Click to edit Master text styles</a:t>
            </a:r>
          </a:p>
          <a:p>
            <a:pPr lvl="1"/>
            <a:r>
              <a:rPr lang="en-US" dirty="0"/>
              <a:t>Second level</a:t>
            </a:r>
          </a:p>
          <a:p>
            <a:pPr lvl="2"/>
            <a:r>
              <a:rPr lang="en-US" sz="2400" dirty="0"/>
              <a:t>Third bullet</a:t>
            </a:r>
            <a:endParaRPr lang="en-US" dirty="0"/>
          </a:p>
        </p:txBody>
      </p:sp>
      <p:sp>
        <p:nvSpPr>
          <p:cNvPr id="6" name="Picture Placeholder 2">
            <a:extLst>
              <a:ext uri="{FF2B5EF4-FFF2-40B4-BE49-F238E27FC236}">
                <a16:creationId xmlns:a16="http://schemas.microsoft.com/office/drawing/2014/main" id="{86BBFB6E-EA6C-5CE1-7495-E893768C01B8}"/>
              </a:ext>
            </a:extLst>
          </p:cNvPr>
          <p:cNvSpPr>
            <a:spLocks noGrp="1"/>
          </p:cNvSpPr>
          <p:nvPr>
            <p:ph type="pic" idx="18"/>
          </p:nvPr>
        </p:nvSpPr>
        <p:spPr>
          <a:xfrm>
            <a:off x="307394" y="1783879"/>
            <a:ext cx="3135801" cy="4184542"/>
          </a:xfrm>
          <a:prstGeom prst="rect">
            <a:avLst/>
          </a:prstGeom>
        </p:spPr>
        <p:txBody>
          <a:bodyPr rtlCol="0">
            <a:normAutofit/>
          </a:bodyPr>
          <a:lstStyle>
            <a:lvl1pPr marL="0" indent="0" algn="ctr">
              <a:buNone/>
              <a:defRPr sz="2400" b="1" i="1">
                <a:latin typeface="Trebuchet MS"/>
                <a:cs typeface="Trebuchet M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0DA871A8-CDB7-FA47-8281-E16302FD8B72}"/>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665436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head, Content, Column Picu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9756D4-AA60-C008-6AE9-2F30BF9D3BC9}"/>
              </a:ext>
              <a:ext uri="{C183D7F6-B498-43B3-948B-1728B52AA6E4}">
                <adec:decorative xmlns:adec="http://schemas.microsoft.com/office/drawing/2017/decorative" val="1"/>
              </a:ext>
            </a:extLst>
          </p:cNvPr>
          <p:cNvSpPr/>
          <p:nvPr userDrawn="1"/>
        </p:nvSpPr>
        <p:spPr>
          <a:xfrm>
            <a:off x="0" y="0"/>
            <a:ext cx="12207577" cy="6852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6" name="Title 1">
            <a:extLst>
              <a:ext uri="{FF2B5EF4-FFF2-40B4-BE49-F238E27FC236}">
                <a16:creationId xmlns:a16="http://schemas.microsoft.com/office/drawing/2014/main" id="{996296E4-8554-9DD1-67FF-F9156E81112A}"/>
              </a:ext>
            </a:extLst>
          </p:cNvPr>
          <p:cNvSpPr>
            <a:spLocks noGrp="1"/>
          </p:cNvSpPr>
          <p:nvPr>
            <p:ph type="title"/>
          </p:nvPr>
        </p:nvSpPr>
        <p:spPr>
          <a:xfrm>
            <a:off x="547582" y="234197"/>
            <a:ext cx="7635835" cy="723011"/>
          </a:xfrm>
          <a:prstGeom prst="rect">
            <a:avLst/>
          </a:prstGeom>
        </p:spPr>
        <p:txBody>
          <a:bodyPr/>
          <a:lstStyle>
            <a:lvl1pPr>
              <a:defRPr sz="4000">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Picture Placeholder 2">
            <a:extLst>
              <a:ext uri="{FF2B5EF4-FFF2-40B4-BE49-F238E27FC236}">
                <a16:creationId xmlns:a16="http://schemas.microsoft.com/office/drawing/2014/main" id="{C38516C5-927B-5142-8C33-5461BC32AC27}"/>
              </a:ext>
            </a:extLst>
          </p:cNvPr>
          <p:cNvSpPr>
            <a:spLocks noGrp="1"/>
          </p:cNvSpPr>
          <p:nvPr>
            <p:ph type="pic" idx="17"/>
          </p:nvPr>
        </p:nvSpPr>
        <p:spPr>
          <a:xfrm>
            <a:off x="8663476" y="5081"/>
            <a:ext cx="3528524" cy="6858000"/>
          </a:xfrm>
          <a:prstGeom prst="rect">
            <a:avLst/>
          </a:prstGeom>
        </p:spPr>
        <p:txBody>
          <a:bodyPr rtlCol="0">
            <a:normAutofit/>
          </a:bodyPr>
          <a:lstStyle>
            <a:lvl1pPr marL="0" indent="0" algn="ctr">
              <a:buNone/>
              <a:defRPr sz="2400" b="1" i="1">
                <a:latin typeface="Trebuchet MS"/>
                <a:cs typeface="Trebuchet M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0DA871A8-CDB7-FA47-8281-E16302FD8B72}"/>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pic>
        <p:nvPicPr>
          <p:cNvPr id="2" name="Picture 1" descr="Back ground image with WPS logo in the lower right corner and CMS logo to the left of the WPS logo.">
            <a:extLst>
              <a:ext uri="{FF2B5EF4-FFF2-40B4-BE49-F238E27FC236}">
                <a16:creationId xmlns:a16="http://schemas.microsoft.com/office/drawing/2014/main" id="{56B6D8D6-4BB9-0A88-8259-E26B62A48CB5}"/>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948736"/>
            <a:ext cx="739739" cy="909263"/>
          </a:xfrm>
          <a:prstGeom prst="rect">
            <a:avLst/>
          </a:prstGeom>
        </p:spPr>
      </p:pic>
      <p:sp>
        <p:nvSpPr>
          <p:cNvPr id="8" name="Content Placeholder 3">
            <a:extLst>
              <a:ext uri="{FF2B5EF4-FFF2-40B4-BE49-F238E27FC236}">
                <a16:creationId xmlns:a16="http://schemas.microsoft.com/office/drawing/2014/main" id="{9248637C-2E8E-6AD1-F5EF-0B8BF1C69DC1}"/>
              </a:ext>
            </a:extLst>
          </p:cNvPr>
          <p:cNvSpPr>
            <a:spLocks noGrp="1"/>
          </p:cNvSpPr>
          <p:nvPr>
            <p:ph sz="half" idx="2"/>
          </p:nvPr>
        </p:nvSpPr>
        <p:spPr>
          <a:xfrm>
            <a:off x="547583" y="1280160"/>
            <a:ext cx="7635835" cy="4980855"/>
          </a:xfrm>
          <a:prstGeom prst="rect">
            <a:avLst/>
          </a:prstGeom>
        </p:spPr>
        <p:txBody>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800">
                <a:solidFill>
                  <a:schemeClr val="tx1"/>
                </a:solidFill>
                <a:latin typeface="Arial" panose="020B0604020202020204" pitchFamily="34" charset="0"/>
                <a:cs typeface="Arial" panose="020B0604020202020204" pitchFamily="34" charset="0"/>
              </a:defRPr>
            </a:lvl2pPr>
            <a:lvl3pPr>
              <a:buClr>
                <a:srgbClr val="F8911B"/>
              </a:buClr>
              <a:defRPr sz="2400">
                <a:latin typeface="Arial" panose="020B0604020202020204" pitchFamily="34" charset="0"/>
                <a:cs typeface="Arial" panose="020B060402020202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bullet</a:t>
            </a:r>
          </a:p>
        </p:txBody>
      </p:sp>
    </p:spTree>
    <p:extLst>
      <p:ext uri="{BB962C8B-B14F-4D97-AF65-F5344CB8AC3E}">
        <p14:creationId xmlns:p14="http://schemas.microsoft.com/office/powerpoint/2010/main" val="262248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Large Im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3CDAD6A-1654-3246-83A7-878675A35BF5}"/>
              </a:ext>
            </a:extLst>
          </p:cNvPr>
          <p:cNvSpPr txBox="1">
            <a:spLocks/>
          </p:cNvSpPr>
          <p:nvPr userDrawn="1"/>
        </p:nvSpPr>
        <p:spPr>
          <a:xfrm>
            <a:off x="918707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10" name="Rectangle 9">
            <a:extLst>
              <a:ext uri="{FF2B5EF4-FFF2-40B4-BE49-F238E27FC236}">
                <a16:creationId xmlns:a16="http://schemas.microsoft.com/office/drawing/2014/main" id="{146A89BF-7CAD-E749-A249-A8820CF5CA56}"/>
              </a:ext>
            </a:extLst>
          </p:cNvPr>
          <p:cNvSpPr/>
          <p:nvPr userDrawn="1"/>
        </p:nvSpPr>
        <p:spPr>
          <a:xfrm>
            <a:off x="0" y="1378891"/>
            <a:ext cx="9992299" cy="264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a:extLst>
              <a:ext uri="{FF2B5EF4-FFF2-40B4-BE49-F238E27FC236}">
                <a16:creationId xmlns:a16="http://schemas.microsoft.com/office/drawing/2014/main" id="{F553387A-DC65-F34E-BAA5-3CC586A28290}"/>
              </a:ext>
            </a:extLst>
          </p:cNvPr>
          <p:cNvSpPr>
            <a:spLocks noGrp="1"/>
          </p:cNvSpPr>
          <p:nvPr>
            <p:ph type="pic" idx="17"/>
          </p:nvPr>
        </p:nvSpPr>
        <p:spPr>
          <a:xfrm>
            <a:off x="547585" y="1280160"/>
            <a:ext cx="9143999" cy="4422299"/>
          </a:xfrm>
          <a:prstGeom prst="rect">
            <a:avLst/>
          </a:prstGeom>
        </p:spPr>
        <p:txBody>
          <a:bodyPr rtlCol="0">
            <a:normAutofit/>
          </a:bodyPr>
          <a:lstStyle>
            <a:lvl1pPr marL="0" indent="0" algn="ctr">
              <a:buNone/>
              <a:defRPr sz="2400" b="1" i="1">
                <a:latin typeface="Trebuchet MS"/>
                <a:cs typeface="Trebuchet M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2" name="Title 1">
            <a:extLst>
              <a:ext uri="{FF2B5EF4-FFF2-40B4-BE49-F238E27FC236}">
                <a16:creationId xmlns:a16="http://schemas.microsoft.com/office/drawing/2014/main" id="{16D9F91E-B22C-72F2-B991-2BB327C43806}"/>
              </a:ext>
            </a:extLst>
          </p:cNvPr>
          <p:cNvSpPr>
            <a:spLocks noGrp="1"/>
          </p:cNvSpPr>
          <p:nvPr>
            <p:ph type="title"/>
          </p:nvPr>
        </p:nvSpPr>
        <p:spPr>
          <a:xfrm>
            <a:off x="547585" y="365125"/>
            <a:ext cx="9143999" cy="723011"/>
          </a:xfrm>
          <a:prstGeom prst="rect">
            <a:avLst/>
          </a:prstGeom>
        </p:spPr>
        <p:txBody>
          <a:bodyPr/>
          <a:lstStyle>
            <a:lvl1pPr>
              <a:defRPr sz="4000">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1661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79FB-E96D-68F6-A87E-DCAD4EDF32F7}"/>
              </a:ext>
            </a:extLst>
          </p:cNvPr>
          <p:cNvSpPr>
            <a:spLocks noGrp="1"/>
          </p:cNvSpPr>
          <p:nvPr>
            <p:ph type="title"/>
          </p:nvPr>
        </p:nvSpPr>
        <p:spPr>
          <a:xfrm>
            <a:off x="365759" y="5029200"/>
            <a:ext cx="11479399" cy="906722"/>
          </a:xfrm>
          <a:prstGeom prst="rect">
            <a:avLst/>
          </a:prstGeom>
        </p:spPr>
        <p:txBody>
          <a:bodyPr/>
          <a:lstStyle>
            <a:lvl1pPr>
              <a:defRPr>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689C146-4176-EED3-6D58-289E92DD3F55}"/>
              </a:ext>
            </a:extLst>
          </p:cNvPr>
          <p:cNvSpPr>
            <a:spLocks noGrp="1"/>
          </p:cNvSpPr>
          <p:nvPr>
            <p:ph type="pic" idx="17"/>
          </p:nvPr>
        </p:nvSpPr>
        <p:spPr>
          <a:xfrm>
            <a:off x="365760" y="548640"/>
            <a:ext cx="9143999" cy="4422299"/>
          </a:xfrm>
          <a:prstGeom prst="rect">
            <a:avLst/>
          </a:prstGeom>
        </p:spPr>
        <p:txBody>
          <a:bodyPr rtlCol="0">
            <a:normAutofit/>
          </a:bodyPr>
          <a:lstStyle>
            <a:lvl1pPr marL="0" indent="0" algn="ctr">
              <a:buNone/>
              <a:defRPr sz="2400" b="1" i="1">
                <a:latin typeface="Trebuchet MS"/>
                <a:cs typeface="Trebuchet M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23437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1C472D9-9C3B-B046-894F-84EB5A708778}"/>
              </a:ext>
              <a:ext uri="{C183D7F6-B498-43B3-948B-1728B52AA6E4}">
                <adec:decorative xmlns:adec="http://schemas.microsoft.com/office/drawing/2017/decorative" val="1"/>
              </a:ext>
            </a:extLst>
          </p:cNvPr>
          <p:cNvSpPr txBox="1">
            <a:spLocks/>
          </p:cNvSpPr>
          <p:nvPr userDrawn="1"/>
        </p:nvSpPr>
        <p:spPr>
          <a:xfrm>
            <a:off x="8096596" y="5724583"/>
            <a:ext cx="3833674" cy="942224"/>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4" name="Title 1">
            <a:extLst>
              <a:ext uri="{FF2B5EF4-FFF2-40B4-BE49-F238E27FC236}">
                <a16:creationId xmlns:a16="http://schemas.microsoft.com/office/drawing/2014/main" id="{88141C5F-6843-2DBF-BA08-09AF682AE7A6}"/>
              </a:ext>
            </a:extLst>
          </p:cNvPr>
          <p:cNvSpPr>
            <a:spLocks noGrp="1"/>
          </p:cNvSpPr>
          <p:nvPr>
            <p:ph type="title"/>
          </p:nvPr>
        </p:nvSpPr>
        <p:spPr>
          <a:xfrm>
            <a:off x="548640" y="365760"/>
            <a:ext cx="9142060" cy="723011"/>
          </a:xfrm>
          <a:prstGeom prst="rect">
            <a:avLst/>
          </a:prstGeom>
        </p:spPr>
        <p:txBody>
          <a:bodyPr/>
          <a:lstStyle>
            <a:lvl1pPr>
              <a:defRPr sz="4000">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087B9459-7DD5-694F-BAED-2EC80632115F}"/>
              </a:ext>
            </a:extLst>
          </p:cNvPr>
          <p:cNvSpPr>
            <a:spLocks noGrp="1"/>
          </p:cNvSpPr>
          <p:nvPr>
            <p:ph type="body" idx="16" hasCustomPrompt="1"/>
          </p:nvPr>
        </p:nvSpPr>
        <p:spPr>
          <a:xfrm>
            <a:off x="547586" y="1280160"/>
            <a:ext cx="5029200" cy="584558"/>
          </a:xfrm>
          <a:prstGeom prst="rect">
            <a:avLst/>
          </a:prstGeom>
        </p:spPr>
        <p:txBody>
          <a:bodyPr anchor="t"/>
          <a:lstStyle>
            <a:lvl1pPr marL="0" indent="0">
              <a:buNone/>
              <a:defRPr sz="3600" b="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Master text styles</a:t>
            </a:r>
          </a:p>
        </p:txBody>
      </p:sp>
      <p:sp>
        <p:nvSpPr>
          <p:cNvPr id="12" name="Content Placeholder 2">
            <a:extLst>
              <a:ext uri="{FF2B5EF4-FFF2-40B4-BE49-F238E27FC236}">
                <a16:creationId xmlns:a16="http://schemas.microsoft.com/office/drawing/2014/main" id="{3B1DC953-B3F2-2249-AD5E-3454E4DB5D0A}"/>
              </a:ext>
            </a:extLst>
          </p:cNvPr>
          <p:cNvSpPr>
            <a:spLocks noGrp="1"/>
          </p:cNvSpPr>
          <p:nvPr>
            <p:ph sz="half" idx="13" hasCustomPrompt="1"/>
          </p:nvPr>
        </p:nvSpPr>
        <p:spPr>
          <a:xfrm>
            <a:off x="548640" y="2029968"/>
            <a:ext cx="5029200" cy="4400466"/>
          </a:xfrm>
          <a:prstGeom prst="rect">
            <a:avLst/>
          </a:prstGeom>
        </p:spPr>
        <p:txBody>
          <a:bodyPr>
            <a:normAutofit/>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400">
                <a:solidFill>
                  <a:schemeClr val="tx1"/>
                </a:solidFill>
                <a:latin typeface="Arial" panose="020B0604020202020204" pitchFamily="34" charset="0"/>
                <a:cs typeface="Arial" panose="020B0604020202020204" pitchFamily="34" charset="0"/>
              </a:defRPr>
            </a:lvl2pPr>
            <a:lvl3pPr>
              <a:buClr>
                <a:srgbClr val="F8911B"/>
              </a:buClr>
              <a:defRPr sz="2400">
                <a:solidFill>
                  <a:schemeClr val="tx1"/>
                </a:solidFill>
                <a:latin typeface="Arial" panose="020B0604020202020204" pitchFamily="34" charset="0"/>
                <a:cs typeface="Arial" panose="020B0604020202020204" pitchFamily="34" charset="0"/>
              </a:defRPr>
            </a:lvl3pPr>
            <a:lvl4pPr>
              <a:buClr>
                <a:srgbClr val="F8911B"/>
              </a:buClr>
              <a:defRPr sz="1400">
                <a:solidFill>
                  <a:schemeClr val="tx1">
                    <a:lumMod val="75000"/>
                    <a:lumOff val="25000"/>
                  </a:schemeClr>
                </a:solidFill>
                <a:latin typeface="Trebuchet MS" panose="020B0603020202020204" pitchFamily="34" charset="0"/>
              </a:defRPr>
            </a:lvl4pPr>
            <a:lvl5pPr>
              <a:buClr>
                <a:srgbClr val="F8911B"/>
              </a:buClr>
              <a:defRPr sz="1400">
                <a:solidFill>
                  <a:schemeClr val="tx1">
                    <a:lumMod val="75000"/>
                    <a:lumOff val="25000"/>
                  </a:schemeClr>
                </a:solidFill>
                <a:latin typeface="Trebuchet MS" panose="020B0603020202020204" pitchFamily="34" charset="0"/>
              </a:defRPr>
            </a:lvl5pPr>
            <a:lvl6pPr>
              <a:defRPr sz="1800"/>
            </a:lvl6pPr>
            <a:lvl7pPr>
              <a:defRPr sz="1800"/>
            </a:lvl7pPr>
            <a:lvl8pPr>
              <a:defRPr sz="1800"/>
            </a:lvl8pPr>
            <a:lvl9pPr>
              <a:defRPr sz="1800"/>
            </a:lvl9pPr>
          </a:lstStyle>
          <a:p>
            <a:pPr lvl="0"/>
            <a:r>
              <a:rPr lang="en-US" dirty="0"/>
              <a:t>Bullet one</a:t>
            </a:r>
          </a:p>
          <a:p>
            <a:pPr lvl="1"/>
            <a:r>
              <a:rPr lang="en-US" dirty="0"/>
              <a:t>Second level</a:t>
            </a:r>
          </a:p>
          <a:p>
            <a:pPr lvl="2"/>
            <a:r>
              <a:rPr lang="en-US" dirty="0"/>
              <a:t>Third level</a:t>
            </a:r>
          </a:p>
        </p:txBody>
      </p:sp>
      <p:sp>
        <p:nvSpPr>
          <p:cNvPr id="16" name="Text Placeholder 2">
            <a:extLst>
              <a:ext uri="{FF2B5EF4-FFF2-40B4-BE49-F238E27FC236}">
                <a16:creationId xmlns:a16="http://schemas.microsoft.com/office/drawing/2014/main" id="{2F45C183-F939-3749-8CBA-E98362CF528A}"/>
              </a:ext>
            </a:extLst>
          </p:cNvPr>
          <p:cNvSpPr>
            <a:spLocks noGrp="1"/>
          </p:cNvSpPr>
          <p:nvPr>
            <p:ph type="body" idx="18" hasCustomPrompt="1"/>
          </p:nvPr>
        </p:nvSpPr>
        <p:spPr>
          <a:xfrm>
            <a:off x="6505903" y="1280160"/>
            <a:ext cx="5029200" cy="584558"/>
          </a:xfrm>
          <a:prstGeom prst="rect">
            <a:avLst/>
          </a:prstGeom>
        </p:spPr>
        <p:txBody>
          <a:bodyPr anchor="t"/>
          <a:lstStyle>
            <a:lvl1pPr marL="0" indent="0">
              <a:buNone/>
              <a:defRPr sz="3600" b="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Master text styles</a:t>
            </a:r>
          </a:p>
        </p:txBody>
      </p:sp>
      <p:sp>
        <p:nvSpPr>
          <p:cNvPr id="15" name="Content Placeholder 2">
            <a:extLst>
              <a:ext uri="{FF2B5EF4-FFF2-40B4-BE49-F238E27FC236}">
                <a16:creationId xmlns:a16="http://schemas.microsoft.com/office/drawing/2014/main" id="{717ED727-781B-C74C-B03C-1A717152C591}"/>
              </a:ext>
            </a:extLst>
          </p:cNvPr>
          <p:cNvSpPr>
            <a:spLocks noGrp="1"/>
          </p:cNvSpPr>
          <p:nvPr>
            <p:ph sz="half" idx="17" hasCustomPrompt="1"/>
          </p:nvPr>
        </p:nvSpPr>
        <p:spPr>
          <a:xfrm>
            <a:off x="6505903" y="2029968"/>
            <a:ext cx="5029200" cy="4448107"/>
          </a:xfrm>
          <a:prstGeom prst="rect">
            <a:avLst/>
          </a:prstGeom>
        </p:spPr>
        <p:txBody>
          <a:bodyPr>
            <a:normAutofit/>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800">
                <a:solidFill>
                  <a:schemeClr val="tx1"/>
                </a:solidFill>
                <a:latin typeface="Arial" panose="020B0604020202020204" pitchFamily="34" charset="0"/>
                <a:cs typeface="Arial" panose="020B0604020202020204" pitchFamily="34" charset="0"/>
              </a:defRPr>
            </a:lvl2pPr>
            <a:lvl3pPr>
              <a:buClr>
                <a:srgbClr val="F8911B"/>
              </a:buClr>
              <a:defRPr sz="2400">
                <a:solidFill>
                  <a:schemeClr val="tx1"/>
                </a:solidFill>
                <a:latin typeface="Arial" panose="020B0604020202020204" pitchFamily="34" charset="0"/>
                <a:cs typeface="Arial" panose="020B0604020202020204" pitchFamily="34" charset="0"/>
              </a:defRPr>
            </a:lvl3pPr>
            <a:lvl4pPr>
              <a:buClr>
                <a:srgbClr val="F8911B"/>
              </a:buClr>
              <a:defRPr sz="1400">
                <a:solidFill>
                  <a:schemeClr val="tx1">
                    <a:lumMod val="75000"/>
                    <a:lumOff val="25000"/>
                  </a:schemeClr>
                </a:solidFill>
                <a:latin typeface="Trebuchet MS" panose="020B0603020202020204" pitchFamily="34" charset="0"/>
              </a:defRPr>
            </a:lvl4pPr>
            <a:lvl5pPr>
              <a:buClr>
                <a:srgbClr val="F8911B"/>
              </a:buClr>
              <a:defRPr sz="1400">
                <a:solidFill>
                  <a:schemeClr val="tx1">
                    <a:lumMod val="75000"/>
                    <a:lumOff val="25000"/>
                  </a:schemeClr>
                </a:solidFill>
                <a:latin typeface="Trebuchet MS" panose="020B0603020202020204" pitchFamily="34" charset="0"/>
              </a:defRPr>
            </a:lvl5pPr>
            <a:lvl6pPr>
              <a:defRPr sz="1800"/>
            </a:lvl6pPr>
            <a:lvl7pPr>
              <a:defRPr sz="1800"/>
            </a:lvl7pPr>
            <a:lvl8pPr>
              <a:defRPr sz="1800"/>
            </a:lvl8pPr>
            <a:lvl9pPr>
              <a:defRPr sz="1800"/>
            </a:lvl9pPr>
          </a:lstStyle>
          <a:p>
            <a:pPr lvl="0"/>
            <a:r>
              <a:rPr lang="en-US" dirty="0"/>
              <a:t>Bullet one</a:t>
            </a:r>
          </a:p>
          <a:p>
            <a:pPr lvl="1"/>
            <a:r>
              <a:rPr lang="en-US" dirty="0"/>
              <a:t>Second level</a:t>
            </a:r>
          </a:p>
          <a:p>
            <a:pPr lvl="2"/>
            <a:r>
              <a:rPr lang="en-US" dirty="0"/>
              <a:t>Third level</a:t>
            </a:r>
          </a:p>
        </p:txBody>
      </p:sp>
    </p:spTree>
    <p:extLst>
      <p:ext uri="{BB962C8B-B14F-4D97-AF65-F5344CB8AC3E}">
        <p14:creationId xmlns:p14="http://schemas.microsoft.com/office/powerpoint/2010/main" val="167340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8CB3B79-4104-F884-7BE5-18350C899130}"/>
              </a:ext>
              <a:ext uri="{C183D7F6-B498-43B3-948B-1728B52AA6E4}">
                <adec:decorative xmlns:adec="http://schemas.microsoft.com/office/drawing/2017/decorative" val="1"/>
              </a:ext>
            </a:extLst>
          </p:cNvPr>
          <p:cNvSpPr txBox="1">
            <a:spLocks/>
          </p:cNvSpPr>
          <p:nvPr userDrawn="1"/>
        </p:nvSpPr>
        <p:spPr>
          <a:xfrm>
            <a:off x="7908966" y="0"/>
            <a:ext cx="4283034" cy="6858000"/>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11" name="Slide Number Placeholder 5">
            <a:extLst>
              <a:ext uri="{FF2B5EF4-FFF2-40B4-BE49-F238E27FC236}">
                <a16:creationId xmlns:a16="http://schemas.microsoft.com/office/drawing/2014/main" id="{71C472D9-9C3B-B046-894F-84EB5A708778}"/>
              </a:ext>
              <a:ext uri="{C183D7F6-B498-43B3-948B-1728B52AA6E4}">
                <adec:decorative xmlns:adec="http://schemas.microsoft.com/office/drawing/2017/decorative" val="1"/>
              </a:ext>
            </a:extLst>
          </p:cNvPr>
          <p:cNvSpPr txBox="1">
            <a:spLocks/>
          </p:cNvSpPr>
          <p:nvPr userDrawn="1"/>
        </p:nvSpPr>
        <p:spPr>
          <a:xfrm>
            <a:off x="8096596" y="5724583"/>
            <a:ext cx="3833674" cy="942224"/>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F63452-C425-FA4B-BAA4-27ED6E39100F}" type="slidenum">
              <a:rPr lang="en-US" sz="1000" smtClean="0">
                <a:solidFill>
                  <a:schemeClr val="bg1"/>
                </a:solidFill>
                <a:latin typeface="Trebuchet MS" panose="020B0703020202090204" pitchFamily="34" charset="0"/>
              </a:rPr>
              <a:pPr/>
              <a:t>‹#›</a:t>
            </a:fld>
            <a:endParaRPr lang="en-US" sz="1000" dirty="0">
              <a:solidFill>
                <a:schemeClr val="bg1"/>
              </a:solidFill>
              <a:latin typeface="Trebuchet MS" panose="020B0703020202090204" pitchFamily="34" charset="0"/>
            </a:endParaRPr>
          </a:p>
        </p:txBody>
      </p:sp>
      <p:sp>
        <p:nvSpPr>
          <p:cNvPr id="4" name="Title 1">
            <a:extLst>
              <a:ext uri="{FF2B5EF4-FFF2-40B4-BE49-F238E27FC236}">
                <a16:creationId xmlns:a16="http://schemas.microsoft.com/office/drawing/2014/main" id="{88141C5F-6843-2DBF-BA08-09AF682AE7A6}"/>
              </a:ext>
            </a:extLst>
          </p:cNvPr>
          <p:cNvSpPr>
            <a:spLocks noGrp="1"/>
          </p:cNvSpPr>
          <p:nvPr>
            <p:ph type="title"/>
          </p:nvPr>
        </p:nvSpPr>
        <p:spPr>
          <a:xfrm>
            <a:off x="548639" y="365760"/>
            <a:ext cx="10986463" cy="723011"/>
          </a:xfrm>
          <a:prstGeom prst="rect">
            <a:avLst/>
          </a:prstGeom>
        </p:spPr>
        <p:txBody>
          <a:bodyPr/>
          <a:lstStyle>
            <a:lvl1pPr>
              <a:defRPr sz="4000">
                <a:solidFill>
                  <a:srgbClr val="017DB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087B9459-7DD5-694F-BAED-2EC80632115F}"/>
              </a:ext>
            </a:extLst>
          </p:cNvPr>
          <p:cNvSpPr>
            <a:spLocks noGrp="1"/>
          </p:cNvSpPr>
          <p:nvPr>
            <p:ph type="body" idx="16" hasCustomPrompt="1"/>
          </p:nvPr>
        </p:nvSpPr>
        <p:spPr>
          <a:xfrm>
            <a:off x="547586" y="1280160"/>
            <a:ext cx="5029200" cy="584558"/>
          </a:xfrm>
          <a:prstGeom prst="rect">
            <a:avLst/>
          </a:prstGeom>
        </p:spPr>
        <p:txBody>
          <a:bodyPr anchor="t"/>
          <a:lstStyle>
            <a:lvl1pPr marL="0" indent="0">
              <a:buNone/>
              <a:defRPr sz="3600" b="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Master text styles</a:t>
            </a:r>
          </a:p>
        </p:txBody>
      </p:sp>
      <p:sp>
        <p:nvSpPr>
          <p:cNvPr id="12" name="Content Placeholder 2">
            <a:extLst>
              <a:ext uri="{FF2B5EF4-FFF2-40B4-BE49-F238E27FC236}">
                <a16:creationId xmlns:a16="http://schemas.microsoft.com/office/drawing/2014/main" id="{3B1DC953-B3F2-2249-AD5E-3454E4DB5D0A}"/>
              </a:ext>
            </a:extLst>
          </p:cNvPr>
          <p:cNvSpPr>
            <a:spLocks noGrp="1"/>
          </p:cNvSpPr>
          <p:nvPr>
            <p:ph sz="half" idx="13" hasCustomPrompt="1"/>
          </p:nvPr>
        </p:nvSpPr>
        <p:spPr>
          <a:xfrm>
            <a:off x="548640" y="2029968"/>
            <a:ext cx="5029200" cy="4400466"/>
          </a:xfrm>
          <a:prstGeom prst="rect">
            <a:avLst/>
          </a:prstGeom>
        </p:spPr>
        <p:txBody>
          <a:bodyPr>
            <a:normAutofit/>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400">
                <a:solidFill>
                  <a:schemeClr val="tx1"/>
                </a:solidFill>
                <a:latin typeface="Arial" panose="020B0604020202020204" pitchFamily="34" charset="0"/>
                <a:cs typeface="Arial" panose="020B0604020202020204" pitchFamily="34" charset="0"/>
              </a:defRPr>
            </a:lvl2pPr>
            <a:lvl3pPr>
              <a:buClr>
                <a:srgbClr val="F8911B"/>
              </a:buClr>
              <a:defRPr sz="2400">
                <a:solidFill>
                  <a:schemeClr val="tx1"/>
                </a:solidFill>
                <a:latin typeface="Arial" panose="020B0604020202020204" pitchFamily="34" charset="0"/>
                <a:cs typeface="Arial" panose="020B0604020202020204" pitchFamily="34" charset="0"/>
              </a:defRPr>
            </a:lvl3pPr>
            <a:lvl4pPr>
              <a:buClr>
                <a:srgbClr val="F8911B"/>
              </a:buClr>
              <a:defRPr sz="1400">
                <a:solidFill>
                  <a:schemeClr val="tx1">
                    <a:lumMod val="75000"/>
                    <a:lumOff val="25000"/>
                  </a:schemeClr>
                </a:solidFill>
                <a:latin typeface="Trebuchet MS" panose="020B0603020202020204" pitchFamily="34" charset="0"/>
              </a:defRPr>
            </a:lvl4pPr>
            <a:lvl5pPr>
              <a:buClr>
                <a:srgbClr val="F8911B"/>
              </a:buClr>
              <a:defRPr sz="1400">
                <a:solidFill>
                  <a:schemeClr val="tx1">
                    <a:lumMod val="75000"/>
                    <a:lumOff val="25000"/>
                  </a:schemeClr>
                </a:solidFill>
                <a:latin typeface="Trebuchet MS" panose="020B0603020202020204" pitchFamily="34" charset="0"/>
              </a:defRPr>
            </a:lvl5pPr>
            <a:lvl6pPr>
              <a:defRPr sz="1800"/>
            </a:lvl6pPr>
            <a:lvl7pPr>
              <a:defRPr sz="1800"/>
            </a:lvl7pPr>
            <a:lvl8pPr>
              <a:defRPr sz="1800"/>
            </a:lvl8pPr>
            <a:lvl9pPr>
              <a:defRPr sz="1800"/>
            </a:lvl9pPr>
          </a:lstStyle>
          <a:p>
            <a:pPr lvl="0"/>
            <a:r>
              <a:rPr lang="en-US" dirty="0"/>
              <a:t>Bullet one</a:t>
            </a:r>
          </a:p>
          <a:p>
            <a:pPr lvl="1"/>
            <a:r>
              <a:rPr lang="en-US" dirty="0"/>
              <a:t>Second level</a:t>
            </a:r>
          </a:p>
          <a:p>
            <a:pPr lvl="2"/>
            <a:r>
              <a:rPr lang="en-US" dirty="0"/>
              <a:t>Third level</a:t>
            </a:r>
          </a:p>
        </p:txBody>
      </p:sp>
      <p:sp>
        <p:nvSpPr>
          <p:cNvPr id="16" name="Text Placeholder 2">
            <a:extLst>
              <a:ext uri="{FF2B5EF4-FFF2-40B4-BE49-F238E27FC236}">
                <a16:creationId xmlns:a16="http://schemas.microsoft.com/office/drawing/2014/main" id="{2F45C183-F939-3749-8CBA-E98362CF528A}"/>
              </a:ext>
            </a:extLst>
          </p:cNvPr>
          <p:cNvSpPr>
            <a:spLocks noGrp="1"/>
          </p:cNvSpPr>
          <p:nvPr>
            <p:ph type="body" idx="18" hasCustomPrompt="1"/>
          </p:nvPr>
        </p:nvSpPr>
        <p:spPr>
          <a:xfrm>
            <a:off x="6505903" y="1280160"/>
            <a:ext cx="5029200" cy="584558"/>
          </a:xfrm>
          <a:prstGeom prst="rect">
            <a:avLst/>
          </a:prstGeom>
        </p:spPr>
        <p:txBody>
          <a:bodyPr anchor="t"/>
          <a:lstStyle>
            <a:lvl1pPr marL="0" indent="0">
              <a:buNone/>
              <a:defRPr sz="3600" b="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Master text styles</a:t>
            </a:r>
          </a:p>
        </p:txBody>
      </p:sp>
      <p:sp>
        <p:nvSpPr>
          <p:cNvPr id="15" name="Content Placeholder 2">
            <a:extLst>
              <a:ext uri="{FF2B5EF4-FFF2-40B4-BE49-F238E27FC236}">
                <a16:creationId xmlns:a16="http://schemas.microsoft.com/office/drawing/2014/main" id="{717ED727-781B-C74C-B03C-1A717152C591}"/>
              </a:ext>
            </a:extLst>
          </p:cNvPr>
          <p:cNvSpPr>
            <a:spLocks noGrp="1"/>
          </p:cNvSpPr>
          <p:nvPr>
            <p:ph sz="half" idx="17" hasCustomPrompt="1"/>
          </p:nvPr>
        </p:nvSpPr>
        <p:spPr>
          <a:xfrm>
            <a:off x="6505903" y="2029968"/>
            <a:ext cx="5029200" cy="4448107"/>
          </a:xfrm>
          <a:prstGeom prst="rect">
            <a:avLst/>
          </a:prstGeom>
        </p:spPr>
        <p:txBody>
          <a:bodyPr>
            <a:normAutofit/>
          </a:bodyPr>
          <a:lstStyle>
            <a:lvl1pPr>
              <a:buClr>
                <a:srgbClr val="F8911B"/>
              </a:buClr>
              <a:defRPr sz="3200">
                <a:solidFill>
                  <a:schemeClr val="tx1"/>
                </a:solidFill>
                <a:latin typeface="Arial" panose="020B0604020202020204" pitchFamily="34" charset="0"/>
                <a:cs typeface="Arial" panose="020B0604020202020204" pitchFamily="34" charset="0"/>
              </a:defRPr>
            </a:lvl1pPr>
            <a:lvl2pPr>
              <a:buClr>
                <a:srgbClr val="F8911B"/>
              </a:buClr>
              <a:defRPr sz="2800">
                <a:solidFill>
                  <a:schemeClr val="tx1"/>
                </a:solidFill>
                <a:latin typeface="Arial" panose="020B0604020202020204" pitchFamily="34" charset="0"/>
                <a:cs typeface="Arial" panose="020B0604020202020204" pitchFamily="34" charset="0"/>
              </a:defRPr>
            </a:lvl2pPr>
            <a:lvl3pPr>
              <a:buClr>
                <a:srgbClr val="F8911B"/>
              </a:buClr>
              <a:defRPr sz="2400">
                <a:solidFill>
                  <a:schemeClr val="tx1"/>
                </a:solidFill>
                <a:latin typeface="Arial" panose="020B0604020202020204" pitchFamily="34" charset="0"/>
                <a:cs typeface="Arial" panose="020B0604020202020204" pitchFamily="34" charset="0"/>
              </a:defRPr>
            </a:lvl3pPr>
            <a:lvl4pPr>
              <a:buClr>
                <a:srgbClr val="F8911B"/>
              </a:buClr>
              <a:defRPr sz="1400">
                <a:solidFill>
                  <a:schemeClr val="tx1">
                    <a:lumMod val="75000"/>
                    <a:lumOff val="25000"/>
                  </a:schemeClr>
                </a:solidFill>
                <a:latin typeface="Trebuchet MS" panose="020B0603020202020204" pitchFamily="34" charset="0"/>
              </a:defRPr>
            </a:lvl4pPr>
            <a:lvl5pPr>
              <a:buClr>
                <a:srgbClr val="F8911B"/>
              </a:buClr>
              <a:defRPr sz="1400">
                <a:solidFill>
                  <a:schemeClr val="tx1">
                    <a:lumMod val="75000"/>
                    <a:lumOff val="25000"/>
                  </a:schemeClr>
                </a:solidFill>
                <a:latin typeface="Trebuchet MS" panose="020B0603020202020204" pitchFamily="34" charset="0"/>
              </a:defRPr>
            </a:lvl5pPr>
            <a:lvl6pPr>
              <a:defRPr sz="1800"/>
            </a:lvl6pPr>
            <a:lvl7pPr>
              <a:defRPr sz="1800"/>
            </a:lvl7pPr>
            <a:lvl8pPr>
              <a:defRPr sz="1800"/>
            </a:lvl8pPr>
            <a:lvl9pPr>
              <a:defRPr sz="1800"/>
            </a:lvl9pPr>
          </a:lstStyle>
          <a:p>
            <a:pPr lvl="0"/>
            <a:r>
              <a:rPr lang="en-US" dirty="0"/>
              <a:t>Bullet one</a:t>
            </a:r>
          </a:p>
          <a:p>
            <a:pPr lvl="1"/>
            <a:r>
              <a:rPr lang="en-US" dirty="0"/>
              <a:t>Second level</a:t>
            </a:r>
          </a:p>
          <a:p>
            <a:pPr lvl="2"/>
            <a:r>
              <a:rPr lang="en-US" dirty="0"/>
              <a:t>Third level</a:t>
            </a:r>
          </a:p>
        </p:txBody>
      </p:sp>
    </p:spTree>
    <p:extLst>
      <p:ext uri="{BB962C8B-B14F-4D97-AF65-F5344CB8AC3E}">
        <p14:creationId xmlns:p14="http://schemas.microsoft.com/office/powerpoint/2010/main" val="213980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 ground image with WPS logo in the lower right corner and CMS logo to the left of the WPS logo.">
            <a:extLst>
              <a:ext uri="{FF2B5EF4-FFF2-40B4-BE49-F238E27FC236}">
                <a16:creationId xmlns:a16="http://schemas.microsoft.com/office/drawing/2014/main" id="{FF47DA04-179C-4548-803A-773E6AED0096}"/>
              </a:ext>
              <a:ext uri="{C183D7F6-B498-43B3-948B-1728B52AA6E4}">
                <adec:decorative xmlns:adec="http://schemas.microsoft.com/office/drawing/2017/decorative" val="0"/>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2110884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5" r:id="rId4"/>
    <p:sldLayoutId id="2147483676" r:id="rId5"/>
    <p:sldLayoutId id="2147483670" r:id="rId6"/>
    <p:sldLayoutId id="2147483680" r:id="rId7"/>
    <p:sldLayoutId id="2147483671" r:id="rId8"/>
    <p:sldLayoutId id="2147483693" r:id="rId9"/>
    <p:sldLayoutId id="2147483694" r:id="rId10"/>
    <p:sldLayoutId id="2147483690" r:id="rId11"/>
    <p:sldLayoutId id="2147483681" r:id="rId12"/>
    <p:sldLayoutId id="2147483685" r:id="rId13"/>
    <p:sldLayoutId id="2147483683" r:id="rId14"/>
    <p:sldLayoutId id="2147483686" r:id="rId15"/>
    <p:sldLayoutId id="2147483682" r:id="rId16"/>
    <p:sldLayoutId id="2147483684" r:id="rId17"/>
    <p:sldLayoutId id="2147483687" r:id="rId18"/>
    <p:sldLayoutId id="2147483688" r:id="rId19"/>
    <p:sldLayoutId id="214748367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cmsmacfedramp.gov1.qualtrics.com/jfe/form/SV_bCsIdQBnSfzDzq5?EventType=Webinar&amp;Title=E%2FM%3A%20Office%20Documentation%20&amp;Date=11%2F02%2F2023&amp;Presenter=Ellen%20Berra"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messenger@webex.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hyperlink" Target="mailto:wps.gha.education@wpsic.com"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6E5685-0972-E2A9-6530-6AAE34F95DCF}"/>
              </a:ext>
            </a:extLst>
          </p:cNvPr>
          <p:cNvSpPr>
            <a:spLocks noGrp="1"/>
          </p:cNvSpPr>
          <p:nvPr>
            <p:ph type="title"/>
          </p:nvPr>
        </p:nvSpPr>
        <p:spPr/>
        <p:txBody>
          <a:bodyPr/>
          <a:lstStyle/>
          <a:p>
            <a:r>
              <a:rPr lang="en-US" dirty="0"/>
              <a:t>Office Services Documentation </a:t>
            </a:r>
          </a:p>
        </p:txBody>
      </p:sp>
      <p:sp>
        <p:nvSpPr>
          <p:cNvPr id="11" name="Text Placeholder 10">
            <a:extLst>
              <a:ext uri="{FF2B5EF4-FFF2-40B4-BE49-F238E27FC236}">
                <a16:creationId xmlns:a16="http://schemas.microsoft.com/office/drawing/2014/main" id="{199CC244-873C-AEA8-C270-BF0467C0756B}"/>
              </a:ext>
            </a:extLst>
          </p:cNvPr>
          <p:cNvSpPr>
            <a:spLocks noGrp="1"/>
          </p:cNvSpPr>
          <p:nvPr>
            <p:ph type="body" sz="quarter" idx="13"/>
          </p:nvPr>
        </p:nvSpPr>
        <p:spPr/>
        <p:txBody>
          <a:bodyPr/>
          <a:lstStyle/>
          <a:p>
            <a:r>
              <a:rPr lang="en-US" dirty="0"/>
              <a:t>November 2023 </a:t>
            </a:r>
          </a:p>
        </p:txBody>
      </p:sp>
    </p:spTree>
    <p:extLst>
      <p:ext uri="{BB962C8B-B14F-4D97-AF65-F5344CB8AC3E}">
        <p14:creationId xmlns:p14="http://schemas.microsoft.com/office/powerpoint/2010/main" val="457981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4C27-B14A-C40B-9454-4A0E89D2CE8D}"/>
              </a:ext>
            </a:extLst>
          </p:cNvPr>
          <p:cNvSpPr>
            <a:spLocks noGrp="1"/>
          </p:cNvSpPr>
          <p:nvPr>
            <p:ph type="title"/>
          </p:nvPr>
        </p:nvSpPr>
        <p:spPr/>
        <p:txBody>
          <a:bodyPr/>
          <a:lstStyle/>
          <a:p>
            <a:r>
              <a:rPr lang="en-US" dirty="0"/>
              <a:t>Example 1 Findings </a:t>
            </a:r>
          </a:p>
        </p:txBody>
      </p:sp>
      <p:sp>
        <p:nvSpPr>
          <p:cNvPr id="3" name="Content Placeholder 2">
            <a:extLst>
              <a:ext uri="{FF2B5EF4-FFF2-40B4-BE49-F238E27FC236}">
                <a16:creationId xmlns:a16="http://schemas.microsoft.com/office/drawing/2014/main" id="{598C20C3-33B7-FFC6-C167-1688712C2AE3}"/>
              </a:ext>
            </a:extLst>
          </p:cNvPr>
          <p:cNvSpPr>
            <a:spLocks noGrp="1"/>
          </p:cNvSpPr>
          <p:nvPr>
            <p:ph sz="half" idx="2"/>
          </p:nvPr>
        </p:nvSpPr>
        <p:spPr/>
        <p:txBody>
          <a:bodyPr/>
          <a:lstStyle/>
          <a:p>
            <a:r>
              <a:rPr lang="en-US" dirty="0"/>
              <a:t>Problem Level – High </a:t>
            </a:r>
          </a:p>
          <a:p>
            <a:r>
              <a:rPr lang="en-US" dirty="0"/>
              <a:t>Data – Moderate </a:t>
            </a:r>
          </a:p>
          <a:p>
            <a:r>
              <a:rPr lang="en-US" dirty="0"/>
              <a:t>Risk – Moderate </a:t>
            </a:r>
          </a:p>
          <a:p>
            <a:r>
              <a:rPr lang="en-US" dirty="0"/>
              <a:t>Procedure Code 99214 with Modifier 25 </a:t>
            </a:r>
          </a:p>
        </p:txBody>
      </p:sp>
    </p:spTree>
    <p:extLst>
      <p:ext uri="{BB962C8B-B14F-4D97-AF65-F5344CB8AC3E}">
        <p14:creationId xmlns:p14="http://schemas.microsoft.com/office/powerpoint/2010/main" val="3101625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776B-65D0-624F-4805-296E4F4817C8}"/>
              </a:ext>
            </a:extLst>
          </p:cNvPr>
          <p:cNvSpPr>
            <a:spLocks noGrp="1"/>
          </p:cNvSpPr>
          <p:nvPr>
            <p:ph type="title"/>
          </p:nvPr>
        </p:nvSpPr>
        <p:spPr/>
        <p:txBody>
          <a:bodyPr/>
          <a:lstStyle/>
          <a:p>
            <a:r>
              <a:rPr lang="en-US" dirty="0"/>
              <a:t>Example 2 </a:t>
            </a:r>
          </a:p>
        </p:txBody>
      </p:sp>
      <p:pic>
        <p:nvPicPr>
          <p:cNvPr id="5" name="Content Placeholder 4" descr="small picture of medical record documentation ">
            <a:extLst>
              <a:ext uri="{FF2B5EF4-FFF2-40B4-BE49-F238E27FC236}">
                <a16:creationId xmlns:a16="http://schemas.microsoft.com/office/drawing/2014/main" id="{DC6658C8-7F0E-04EE-7860-9D6EA90603CE}"/>
              </a:ext>
            </a:extLst>
          </p:cNvPr>
          <p:cNvPicPr>
            <a:picLocks noGrp="1" noChangeAspect="1"/>
          </p:cNvPicPr>
          <p:nvPr>
            <p:ph sz="half" idx="2"/>
          </p:nvPr>
        </p:nvPicPr>
        <p:blipFill>
          <a:blip r:embed="rId3"/>
          <a:stretch>
            <a:fillRect/>
          </a:stretch>
        </p:blipFill>
        <p:spPr>
          <a:xfrm rot="20998783">
            <a:off x="2654295" y="1962149"/>
            <a:ext cx="2295525" cy="2933700"/>
          </a:xfrm>
        </p:spPr>
      </p:pic>
      <p:pic>
        <p:nvPicPr>
          <p:cNvPr id="7" name="Picture 6" descr="small picture of medical record documentation ">
            <a:extLst>
              <a:ext uri="{FF2B5EF4-FFF2-40B4-BE49-F238E27FC236}">
                <a16:creationId xmlns:a16="http://schemas.microsoft.com/office/drawing/2014/main" id="{15AF89FE-92F6-1FF0-C141-3E57578E0EC9}"/>
              </a:ext>
            </a:extLst>
          </p:cNvPr>
          <p:cNvPicPr>
            <a:picLocks noChangeAspect="1"/>
          </p:cNvPicPr>
          <p:nvPr/>
        </p:nvPicPr>
        <p:blipFill>
          <a:blip r:embed="rId4"/>
          <a:stretch>
            <a:fillRect/>
          </a:stretch>
        </p:blipFill>
        <p:spPr>
          <a:xfrm rot="21065862">
            <a:off x="5401503" y="1943968"/>
            <a:ext cx="2286000" cy="2943225"/>
          </a:xfrm>
          <a:prstGeom prst="rect">
            <a:avLst/>
          </a:prstGeom>
        </p:spPr>
      </p:pic>
      <p:pic>
        <p:nvPicPr>
          <p:cNvPr id="9" name="Picture 8" descr="small picture of medical record documentation ">
            <a:extLst>
              <a:ext uri="{FF2B5EF4-FFF2-40B4-BE49-F238E27FC236}">
                <a16:creationId xmlns:a16="http://schemas.microsoft.com/office/drawing/2014/main" id="{0DAF2092-5D39-8471-46DC-7FC0DD483653}"/>
              </a:ext>
            </a:extLst>
          </p:cNvPr>
          <p:cNvPicPr>
            <a:picLocks noChangeAspect="1"/>
          </p:cNvPicPr>
          <p:nvPr/>
        </p:nvPicPr>
        <p:blipFill>
          <a:blip r:embed="rId5"/>
          <a:stretch>
            <a:fillRect/>
          </a:stretch>
        </p:blipFill>
        <p:spPr>
          <a:xfrm rot="20915393">
            <a:off x="8188394" y="1958255"/>
            <a:ext cx="2295525" cy="2914650"/>
          </a:xfrm>
          <a:prstGeom prst="rect">
            <a:avLst/>
          </a:prstGeom>
        </p:spPr>
      </p:pic>
    </p:spTree>
    <p:extLst>
      <p:ext uri="{BB962C8B-B14F-4D97-AF65-F5344CB8AC3E}">
        <p14:creationId xmlns:p14="http://schemas.microsoft.com/office/powerpoint/2010/main" val="2680833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A37CA-ED84-5B6B-9243-A4BD3C04BCBC}"/>
              </a:ext>
            </a:extLst>
          </p:cNvPr>
          <p:cNvSpPr>
            <a:spLocks noGrp="1"/>
          </p:cNvSpPr>
          <p:nvPr>
            <p:ph type="title"/>
          </p:nvPr>
        </p:nvSpPr>
        <p:spPr/>
        <p:txBody>
          <a:bodyPr/>
          <a:lstStyle/>
          <a:p>
            <a:r>
              <a:rPr lang="en-US" dirty="0"/>
              <a:t>Example 2 History  </a:t>
            </a:r>
          </a:p>
        </p:txBody>
      </p:sp>
      <p:pic>
        <p:nvPicPr>
          <p:cNvPr id="7" name="Picture 6" descr="Picture of medical record.  Chief Complaint is establish care.  Patient in for right knee pain.  Replacement and femur rod in 2016.  Patient presenting for evaluation of hip pain.  Patient tried over-the-counter medications and conservative treatment for 3 months.  Presents for further evaluation and options.  Hip pain is moderate and located at the lateral hip.  Better and rest and worse with activity.  present greater than 6 months.  getting worse.  no numbness or tingling.  Right TKA is 2003.  fall and had ORIF periprosthestic with plates and screws.  ">
            <a:extLst>
              <a:ext uri="{FF2B5EF4-FFF2-40B4-BE49-F238E27FC236}">
                <a16:creationId xmlns:a16="http://schemas.microsoft.com/office/drawing/2014/main" id="{A5B2AD40-A08D-E137-30E5-13E1E77646AC}"/>
              </a:ext>
            </a:extLst>
          </p:cNvPr>
          <p:cNvPicPr>
            <a:picLocks noChangeAspect="1"/>
          </p:cNvPicPr>
          <p:nvPr/>
        </p:nvPicPr>
        <p:blipFill>
          <a:blip r:embed="rId3"/>
          <a:stretch>
            <a:fillRect/>
          </a:stretch>
        </p:blipFill>
        <p:spPr>
          <a:xfrm>
            <a:off x="1383289" y="1462703"/>
            <a:ext cx="7608498" cy="3932593"/>
          </a:xfrm>
          <a:prstGeom prst="rect">
            <a:avLst/>
          </a:prstGeom>
        </p:spPr>
      </p:pic>
    </p:spTree>
    <p:extLst>
      <p:ext uri="{BB962C8B-B14F-4D97-AF65-F5344CB8AC3E}">
        <p14:creationId xmlns:p14="http://schemas.microsoft.com/office/powerpoint/2010/main" val="423058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E6A2-35A9-C2EE-918C-71148BF0492C}"/>
              </a:ext>
            </a:extLst>
          </p:cNvPr>
          <p:cNvSpPr>
            <a:spLocks noGrp="1"/>
          </p:cNvSpPr>
          <p:nvPr>
            <p:ph type="title"/>
          </p:nvPr>
        </p:nvSpPr>
        <p:spPr/>
        <p:txBody>
          <a:bodyPr/>
          <a:lstStyle/>
          <a:p>
            <a:r>
              <a:rPr lang="en-US" dirty="0"/>
              <a:t>Example 2 Exam </a:t>
            </a:r>
          </a:p>
        </p:txBody>
      </p:sp>
      <p:pic>
        <p:nvPicPr>
          <p:cNvPr id="5" name="Content Placeholder 4" descr="Picture of medical record for the exam.  no scars or bruises.  No gross deformity.  Hip range of motion 0-90.  No plain with flexion, abductions and internal rotation.  Positive Ober.  Knee - stable and no notations identified.  ">
            <a:extLst>
              <a:ext uri="{FF2B5EF4-FFF2-40B4-BE49-F238E27FC236}">
                <a16:creationId xmlns:a16="http://schemas.microsoft.com/office/drawing/2014/main" id="{0514A961-9378-83C9-BB80-262AF88D833E}"/>
              </a:ext>
            </a:extLst>
          </p:cNvPr>
          <p:cNvPicPr>
            <a:picLocks noGrp="1" noChangeAspect="1"/>
          </p:cNvPicPr>
          <p:nvPr>
            <p:ph sz="half" idx="2"/>
          </p:nvPr>
        </p:nvPicPr>
        <p:blipFill>
          <a:blip r:embed="rId3"/>
          <a:stretch>
            <a:fillRect/>
          </a:stretch>
        </p:blipFill>
        <p:spPr>
          <a:xfrm>
            <a:off x="1073426" y="1177588"/>
            <a:ext cx="5744818" cy="3943897"/>
          </a:xfrm>
        </p:spPr>
      </p:pic>
    </p:spTree>
    <p:extLst>
      <p:ext uri="{BB962C8B-B14F-4D97-AF65-F5344CB8AC3E}">
        <p14:creationId xmlns:p14="http://schemas.microsoft.com/office/powerpoint/2010/main" val="1826986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ABC5-8F02-FDD4-8D9F-39E398726D76}"/>
              </a:ext>
            </a:extLst>
          </p:cNvPr>
          <p:cNvSpPr>
            <a:spLocks noGrp="1"/>
          </p:cNvSpPr>
          <p:nvPr>
            <p:ph type="title"/>
          </p:nvPr>
        </p:nvSpPr>
        <p:spPr/>
        <p:txBody>
          <a:bodyPr/>
          <a:lstStyle/>
          <a:p>
            <a:r>
              <a:rPr lang="en-US" dirty="0"/>
              <a:t>Example 2 Data </a:t>
            </a:r>
          </a:p>
        </p:txBody>
      </p:sp>
      <p:pic>
        <p:nvPicPr>
          <p:cNvPr id="5" name="Content Placeholder 4" descr="Picture of medical record.  Provides report o Right knee x-ray.  Shows hardware and knee replacement.  mild varus deformity.  Severe lateral sided arthritis in the opposite knee.  Billing physician interpreation.  ">
            <a:extLst>
              <a:ext uri="{FF2B5EF4-FFF2-40B4-BE49-F238E27FC236}">
                <a16:creationId xmlns:a16="http://schemas.microsoft.com/office/drawing/2014/main" id="{0E192C44-10B1-8E5A-B383-112CB2BD5A1F}"/>
              </a:ext>
            </a:extLst>
          </p:cNvPr>
          <p:cNvPicPr>
            <a:picLocks noGrp="1" noChangeAspect="1"/>
          </p:cNvPicPr>
          <p:nvPr>
            <p:ph sz="half" idx="2"/>
          </p:nvPr>
        </p:nvPicPr>
        <p:blipFill>
          <a:blip r:embed="rId3"/>
          <a:stretch>
            <a:fillRect/>
          </a:stretch>
        </p:blipFill>
        <p:spPr>
          <a:xfrm>
            <a:off x="547585" y="1390359"/>
            <a:ext cx="6906763" cy="4476376"/>
          </a:xfrm>
        </p:spPr>
      </p:pic>
    </p:spTree>
    <p:extLst>
      <p:ext uri="{BB962C8B-B14F-4D97-AF65-F5344CB8AC3E}">
        <p14:creationId xmlns:p14="http://schemas.microsoft.com/office/powerpoint/2010/main" val="2817501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01F-237F-8B7A-E2FA-2CA25CE6535D}"/>
              </a:ext>
            </a:extLst>
          </p:cNvPr>
          <p:cNvSpPr>
            <a:spLocks noGrp="1"/>
          </p:cNvSpPr>
          <p:nvPr>
            <p:ph type="title"/>
          </p:nvPr>
        </p:nvSpPr>
        <p:spPr/>
        <p:txBody>
          <a:bodyPr/>
          <a:lstStyle/>
          <a:p>
            <a:r>
              <a:rPr lang="en-US" dirty="0"/>
              <a:t>Example 2 Assessment </a:t>
            </a:r>
          </a:p>
        </p:txBody>
      </p:sp>
      <p:pic>
        <p:nvPicPr>
          <p:cNvPr id="5" name="Content Placeholder 4" descr="picture of medical record.  Assessment and plan.  Chronic pain of right knee.  IT band syndrome, right.  Orders placed.  xray of knee, external physical therapy.  meloxicam 7.5 tablet.  ">
            <a:extLst>
              <a:ext uri="{FF2B5EF4-FFF2-40B4-BE49-F238E27FC236}">
                <a16:creationId xmlns:a16="http://schemas.microsoft.com/office/drawing/2014/main" id="{75643252-A232-B5F5-FB09-1347021660A0}"/>
              </a:ext>
            </a:extLst>
          </p:cNvPr>
          <p:cNvPicPr>
            <a:picLocks noGrp="1" noChangeAspect="1"/>
          </p:cNvPicPr>
          <p:nvPr>
            <p:ph sz="half" idx="2"/>
          </p:nvPr>
        </p:nvPicPr>
        <p:blipFill>
          <a:blip r:embed="rId3"/>
          <a:stretch>
            <a:fillRect/>
          </a:stretch>
        </p:blipFill>
        <p:spPr>
          <a:xfrm>
            <a:off x="1212574" y="1611706"/>
            <a:ext cx="4069424" cy="3079564"/>
          </a:xfrm>
        </p:spPr>
      </p:pic>
    </p:spTree>
    <p:extLst>
      <p:ext uri="{BB962C8B-B14F-4D97-AF65-F5344CB8AC3E}">
        <p14:creationId xmlns:p14="http://schemas.microsoft.com/office/powerpoint/2010/main" val="1865947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A5DCB-9500-3575-5C83-0E6BA1E55D26}"/>
              </a:ext>
            </a:extLst>
          </p:cNvPr>
          <p:cNvSpPr>
            <a:spLocks noGrp="1"/>
          </p:cNvSpPr>
          <p:nvPr>
            <p:ph type="title"/>
          </p:nvPr>
        </p:nvSpPr>
        <p:spPr/>
        <p:txBody>
          <a:bodyPr/>
          <a:lstStyle/>
          <a:p>
            <a:r>
              <a:rPr lang="en-US" dirty="0"/>
              <a:t>Example 2 Plan </a:t>
            </a:r>
          </a:p>
        </p:txBody>
      </p:sp>
      <p:pic>
        <p:nvPicPr>
          <p:cNvPr id="5" name="Content Placeholder 4" descr="Picture of portion of medial record.  Patient wants conservative therapy.  Provided a prescription for PT.  Showed IT exercises.  All patient questions answered.  ">
            <a:extLst>
              <a:ext uri="{FF2B5EF4-FFF2-40B4-BE49-F238E27FC236}">
                <a16:creationId xmlns:a16="http://schemas.microsoft.com/office/drawing/2014/main" id="{587905C0-F73F-82BE-AF3D-2E2CAAB4EE5C}"/>
              </a:ext>
            </a:extLst>
          </p:cNvPr>
          <p:cNvPicPr>
            <a:picLocks noGrp="1" noChangeAspect="1"/>
          </p:cNvPicPr>
          <p:nvPr>
            <p:ph sz="half" idx="2"/>
          </p:nvPr>
        </p:nvPicPr>
        <p:blipFill>
          <a:blip r:embed="rId3"/>
          <a:stretch>
            <a:fillRect/>
          </a:stretch>
        </p:blipFill>
        <p:spPr>
          <a:xfrm>
            <a:off x="1263477" y="1382227"/>
            <a:ext cx="5881963" cy="1841402"/>
          </a:xfrm>
        </p:spPr>
      </p:pic>
      <p:pic>
        <p:nvPicPr>
          <p:cNvPr id="7" name="Picture 6" descr="Picture of portion of the medical records.  Continue to use over the counter meds.  Check with PCP for NSAIDS.  may wear a brace or use assistive device.  Provided instructions on home IT band instructions.  ">
            <a:extLst>
              <a:ext uri="{FF2B5EF4-FFF2-40B4-BE49-F238E27FC236}">
                <a16:creationId xmlns:a16="http://schemas.microsoft.com/office/drawing/2014/main" id="{B80D575E-737C-148C-AA4B-0C9434FFB1ED}"/>
              </a:ext>
            </a:extLst>
          </p:cNvPr>
          <p:cNvPicPr>
            <a:picLocks noChangeAspect="1"/>
          </p:cNvPicPr>
          <p:nvPr/>
        </p:nvPicPr>
        <p:blipFill>
          <a:blip r:embed="rId4"/>
          <a:stretch>
            <a:fillRect/>
          </a:stretch>
        </p:blipFill>
        <p:spPr>
          <a:xfrm>
            <a:off x="1263477" y="3168620"/>
            <a:ext cx="5267325" cy="3562350"/>
          </a:xfrm>
          <a:prstGeom prst="rect">
            <a:avLst/>
          </a:prstGeom>
        </p:spPr>
      </p:pic>
    </p:spTree>
    <p:extLst>
      <p:ext uri="{BB962C8B-B14F-4D97-AF65-F5344CB8AC3E}">
        <p14:creationId xmlns:p14="http://schemas.microsoft.com/office/powerpoint/2010/main" val="1768049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3880-A922-9A14-E085-A0BF43CFCE79}"/>
              </a:ext>
            </a:extLst>
          </p:cNvPr>
          <p:cNvSpPr>
            <a:spLocks noGrp="1"/>
          </p:cNvSpPr>
          <p:nvPr>
            <p:ph type="title"/>
          </p:nvPr>
        </p:nvSpPr>
        <p:spPr/>
        <p:txBody>
          <a:bodyPr/>
          <a:lstStyle/>
          <a:p>
            <a:r>
              <a:rPr lang="en-US" dirty="0"/>
              <a:t>Example 2 Findings </a:t>
            </a:r>
          </a:p>
        </p:txBody>
      </p:sp>
      <p:sp>
        <p:nvSpPr>
          <p:cNvPr id="3" name="Content Placeholder 2">
            <a:extLst>
              <a:ext uri="{FF2B5EF4-FFF2-40B4-BE49-F238E27FC236}">
                <a16:creationId xmlns:a16="http://schemas.microsoft.com/office/drawing/2014/main" id="{8E32F141-48CC-2580-A1CF-59AAF1F2C4D2}"/>
              </a:ext>
            </a:extLst>
          </p:cNvPr>
          <p:cNvSpPr>
            <a:spLocks noGrp="1"/>
          </p:cNvSpPr>
          <p:nvPr>
            <p:ph sz="half" idx="2"/>
          </p:nvPr>
        </p:nvSpPr>
        <p:spPr/>
        <p:txBody>
          <a:bodyPr/>
          <a:lstStyle/>
          <a:p>
            <a:r>
              <a:rPr lang="en-US" dirty="0"/>
              <a:t>Problem level – Low</a:t>
            </a:r>
          </a:p>
          <a:p>
            <a:r>
              <a:rPr lang="en-US" dirty="0"/>
              <a:t>Data level – Moderate </a:t>
            </a:r>
          </a:p>
          <a:p>
            <a:r>
              <a:rPr lang="en-US" dirty="0"/>
              <a:t>Risk level – Moderate </a:t>
            </a:r>
          </a:p>
          <a:p>
            <a:r>
              <a:rPr lang="en-US" dirty="0"/>
              <a:t>99204 </a:t>
            </a:r>
          </a:p>
          <a:p>
            <a:r>
              <a:rPr lang="en-US" dirty="0"/>
              <a:t>Provider reported time as 30 – 44 minutes </a:t>
            </a:r>
          </a:p>
          <a:p>
            <a:r>
              <a:rPr lang="en-US" dirty="0"/>
              <a:t>99203 </a:t>
            </a:r>
          </a:p>
        </p:txBody>
      </p:sp>
    </p:spTree>
    <p:extLst>
      <p:ext uri="{BB962C8B-B14F-4D97-AF65-F5344CB8AC3E}">
        <p14:creationId xmlns:p14="http://schemas.microsoft.com/office/powerpoint/2010/main" val="457133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1A4EC-0CC7-55D3-EA76-9235A3DEF07A}"/>
              </a:ext>
            </a:extLst>
          </p:cNvPr>
          <p:cNvSpPr>
            <a:spLocks noGrp="1"/>
          </p:cNvSpPr>
          <p:nvPr>
            <p:ph type="title"/>
          </p:nvPr>
        </p:nvSpPr>
        <p:spPr/>
        <p:txBody>
          <a:bodyPr/>
          <a:lstStyle/>
          <a:p>
            <a:r>
              <a:rPr lang="en-US" dirty="0"/>
              <a:t>Questions </a:t>
            </a:r>
          </a:p>
        </p:txBody>
      </p:sp>
      <p:pic>
        <p:nvPicPr>
          <p:cNvPr id="5" name="Content Placeholder 4">
            <a:extLst>
              <a:ext uri="{FF2B5EF4-FFF2-40B4-BE49-F238E27FC236}">
                <a16:creationId xmlns:a16="http://schemas.microsoft.com/office/drawing/2014/main" id="{EEF1C10F-ECDA-F959-03E4-58FC0395EECE}"/>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2763838" y="1279525"/>
            <a:ext cx="6638925" cy="4425950"/>
          </a:xfrm>
        </p:spPr>
      </p:pic>
    </p:spTree>
    <p:extLst>
      <p:ext uri="{BB962C8B-B14F-4D97-AF65-F5344CB8AC3E}">
        <p14:creationId xmlns:p14="http://schemas.microsoft.com/office/powerpoint/2010/main" val="3305543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11BC42-EE9A-24AE-680B-4E7CE8ED3AAB}"/>
              </a:ext>
            </a:extLst>
          </p:cNvPr>
          <p:cNvSpPr>
            <a:spLocks noGrp="1"/>
          </p:cNvSpPr>
          <p:nvPr>
            <p:ph type="title"/>
          </p:nvPr>
        </p:nvSpPr>
        <p:spPr/>
        <p:txBody>
          <a:bodyPr/>
          <a:lstStyle/>
          <a:p>
            <a:r>
              <a:rPr lang="en-US" dirty="0"/>
              <a:t>Survey  </a:t>
            </a:r>
          </a:p>
        </p:txBody>
      </p:sp>
      <p:sp>
        <p:nvSpPr>
          <p:cNvPr id="2" name="Content Placeholder 1">
            <a:extLst>
              <a:ext uri="{FF2B5EF4-FFF2-40B4-BE49-F238E27FC236}">
                <a16:creationId xmlns:a16="http://schemas.microsoft.com/office/drawing/2014/main" id="{2AE619BB-D7D7-C1EB-1322-65316FA5F878}"/>
              </a:ext>
            </a:extLst>
          </p:cNvPr>
          <p:cNvSpPr>
            <a:spLocks noGrp="1"/>
          </p:cNvSpPr>
          <p:nvPr>
            <p:ph sz="half" idx="2"/>
          </p:nvPr>
        </p:nvSpPr>
        <p:spPr/>
        <p:txBody>
          <a:bodyPr>
            <a:normAutofit/>
          </a:bodyPr>
          <a:lstStyle/>
          <a:p>
            <a:pPr marL="0" indent="0">
              <a:buNone/>
            </a:pPr>
            <a:r>
              <a:rPr lang="en-US" dirty="0">
                <a:solidFill>
                  <a:schemeClr val="tx1"/>
                </a:solidFill>
              </a:rPr>
              <a:t>Let us know what you think!</a:t>
            </a:r>
          </a:p>
          <a:p>
            <a:pPr marL="0" indent="0">
              <a:buNone/>
            </a:pPr>
            <a:r>
              <a:rPr lang="en-US" dirty="0">
                <a:solidFill>
                  <a:schemeClr val="tx1"/>
                </a:solidFill>
              </a:rPr>
              <a:t>Take time to complete the survey now. </a:t>
            </a:r>
          </a:p>
          <a:p>
            <a:r>
              <a:rPr lang="en-US" dirty="0">
                <a:solidFill>
                  <a:schemeClr val="tx1"/>
                </a:solidFill>
              </a:rPr>
              <a:t>QR code</a:t>
            </a:r>
          </a:p>
          <a:p>
            <a:r>
              <a:rPr lang="en-US" dirty="0">
                <a:solidFill>
                  <a:schemeClr val="tx1"/>
                </a:solidFill>
                <a:hlinkClick r:id="rId3"/>
              </a:rPr>
              <a:t>Survey</a:t>
            </a:r>
            <a:r>
              <a:rPr lang="en-US" dirty="0">
                <a:solidFill>
                  <a:schemeClr val="tx1"/>
                </a:solidFill>
              </a:rPr>
              <a:t> link in chat</a:t>
            </a:r>
          </a:p>
          <a:p>
            <a:r>
              <a:rPr lang="en-US" dirty="0">
                <a:solidFill>
                  <a:schemeClr val="tx1"/>
                </a:solidFill>
              </a:rPr>
              <a:t>Redirect after closing webinar</a:t>
            </a:r>
          </a:p>
        </p:txBody>
      </p:sp>
      <p:pic>
        <p:nvPicPr>
          <p:cNvPr id="5" name="Picture Placeholder 4" descr="Picture of what users will see when webinar stops and what is displayed saying it will take them to external site for survey">
            <a:extLst>
              <a:ext uri="{FF2B5EF4-FFF2-40B4-BE49-F238E27FC236}">
                <a16:creationId xmlns:a16="http://schemas.microsoft.com/office/drawing/2014/main" id="{C1301CD7-AB74-64DB-71F3-1D562C175A4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95554" y="1891564"/>
            <a:ext cx="3349727" cy="3452332"/>
          </a:xfrm>
          <a:prstGeom prst="rect">
            <a:avLst/>
          </a:prstGeom>
          <a:ln>
            <a:solidFill>
              <a:schemeClr val="bg2"/>
            </a:solidFill>
          </a:ln>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1279996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A24A76-36F6-EA6A-705A-0B9361A21E8F}"/>
              </a:ext>
            </a:extLst>
          </p:cNvPr>
          <p:cNvSpPr>
            <a:spLocks noGrp="1"/>
          </p:cNvSpPr>
          <p:nvPr>
            <p:ph type="title"/>
          </p:nvPr>
        </p:nvSpPr>
        <p:spPr/>
        <p:txBody>
          <a:bodyPr/>
          <a:lstStyle/>
          <a:p>
            <a:r>
              <a:rPr lang="en-US" dirty="0"/>
              <a:t>Disclaimer</a:t>
            </a:r>
          </a:p>
        </p:txBody>
      </p:sp>
      <p:sp>
        <p:nvSpPr>
          <p:cNvPr id="6" name="Content Placeholder 5">
            <a:extLst>
              <a:ext uri="{FF2B5EF4-FFF2-40B4-BE49-F238E27FC236}">
                <a16:creationId xmlns:a16="http://schemas.microsoft.com/office/drawing/2014/main" id="{FFF7A49A-C83D-D64C-9687-E70ABE7990E1}"/>
              </a:ext>
            </a:extLst>
          </p:cNvPr>
          <p:cNvSpPr>
            <a:spLocks noGrp="1"/>
          </p:cNvSpPr>
          <p:nvPr>
            <p:ph sz="half" idx="2"/>
          </p:nvPr>
        </p:nvSpPr>
        <p:spPr/>
        <p:txBody>
          <a:bodyPr/>
          <a:lstStyle/>
          <a:p>
            <a:r>
              <a:rPr lang="en-US" dirty="0">
                <a:effectLst/>
                <a:ea typeface="Calibri" panose="020F0502020204030204" pitchFamily="34" charset="0"/>
              </a:rPr>
              <a:t>We prepared this education as a tool to assist the provider community.  Medicare rules change often. They are in the relevant laws, regulations and rulings on the Centers for Medicare &amp; Medicaid Services (CMS) website. </a:t>
            </a:r>
          </a:p>
          <a:p>
            <a:r>
              <a:rPr lang="en-US" dirty="0">
                <a:effectLst/>
                <a:ea typeface="Calibri" panose="020F0502020204030204" pitchFamily="34" charset="0"/>
              </a:rPr>
              <a:t>We will provide responses to questions based on the facts given, but the Medicare rules will determine final coverage.  </a:t>
            </a:r>
          </a:p>
          <a:p>
            <a:r>
              <a:rPr lang="en-US" dirty="0">
                <a:effectLst/>
                <a:ea typeface="Calibri" panose="020F0502020204030204" pitchFamily="34" charset="0"/>
              </a:rPr>
              <a:t>CMS prohibits recording of the presentation for profit-making purposes.</a:t>
            </a:r>
          </a:p>
        </p:txBody>
      </p:sp>
    </p:spTree>
    <p:extLst>
      <p:ext uri="{BB962C8B-B14F-4D97-AF65-F5344CB8AC3E}">
        <p14:creationId xmlns:p14="http://schemas.microsoft.com/office/powerpoint/2010/main" val="4005203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ADD563-FE85-0F56-D1A6-09403C9C8F9F}"/>
              </a:ext>
              <a:ext uri="{C183D7F6-B498-43B3-948B-1728B52AA6E4}">
                <adec:decorative xmlns:adec="http://schemas.microsoft.com/office/drawing/2017/decorative" val="1"/>
              </a:ext>
            </a:extLst>
          </p:cNvPr>
          <p:cNvSpPr/>
          <p:nvPr/>
        </p:nvSpPr>
        <p:spPr>
          <a:xfrm>
            <a:off x="7717848" y="5591503"/>
            <a:ext cx="4474152" cy="1266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9B13B61-2662-91CC-89E2-3F904010E399}"/>
              </a:ext>
              <a:ext uri="{C183D7F6-B498-43B3-948B-1728B52AA6E4}">
                <adec:decorative xmlns:adec="http://schemas.microsoft.com/office/drawing/2017/decorative" val="1"/>
              </a:ext>
            </a:extLst>
          </p:cNvPr>
          <p:cNvSpPr/>
          <p:nvPr/>
        </p:nvSpPr>
        <p:spPr>
          <a:xfrm>
            <a:off x="8917757" y="0"/>
            <a:ext cx="3252893" cy="2243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F67948-E5DD-6143-0835-FE640446EF7C}"/>
              </a:ext>
            </a:extLst>
          </p:cNvPr>
          <p:cNvSpPr>
            <a:spLocks noGrp="1"/>
          </p:cNvSpPr>
          <p:nvPr>
            <p:ph type="title"/>
          </p:nvPr>
        </p:nvSpPr>
        <p:spPr/>
        <p:txBody>
          <a:bodyPr/>
          <a:lstStyle/>
          <a:p>
            <a:r>
              <a:rPr lang="en-US" dirty="0"/>
              <a:t>Proof of Attendance</a:t>
            </a:r>
          </a:p>
        </p:txBody>
      </p:sp>
      <p:sp>
        <p:nvSpPr>
          <p:cNvPr id="3" name="Content Placeholder 2">
            <a:extLst>
              <a:ext uri="{FF2B5EF4-FFF2-40B4-BE49-F238E27FC236}">
                <a16:creationId xmlns:a16="http://schemas.microsoft.com/office/drawing/2014/main" id="{188D47E2-8819-8A57-87B8-568FDDAA9313}"/>
              </a:ext>
            </a:extLst>
          </p:cNvPr>
          <p:cNvSpPr>
            <a:spLocks noGrp="1"/>
          </p:cNvSpPr>
          <p:nvPr>
            <p:ph sz="half" idx="2"/>
          </p:nvPr>
        </p:nvSpPr>
        <p:spPr>
          <a:xfrm>
            <a:off x="547585" y="1286723"/>
            <a:ext cx="11071258" cy="4418337"/>
          </a:xfrm>
        </p:spPr>
        <p:txBody>
          <a:bodyPr/>
          <a:lstStyle/>
          <a:p>
            <a:r>
              <a:rPr lang="en-US" dirty="0"/>
              <a:t>Complete survey</a:t>
            </a:r>
          </a:p>
          <a:p>
            <a:r>
              <a:rPr lang="en-US" dirty="0"/>
              <a:t>Email contains contact hours</a:t>
            </a:r>
          </a:p>
          <a:p>
            <a:pPr lvl="1"/>
            <a:r>
              <a:rPr lang="en-US" dirty="0"/>
              <a:t>From </a:t>
            </a:r>
            <a:r>
              <a:rPr lang="en-US" dirty="0">
                <a:hlinkClick r:id="rId3"/>
              </a:rPr>
              <a:t>messenger@webex.com</a:t>
            </a:r>
            <a:endParaRPr lang="en-US" dirty="0"/>
          </a:p>
          <a:p>
            <a:pPr lvl="1"/>
            <a:r>
              <a:rPr lang="en-US" dirty="0"/>
              <a:t>Check Junk or Spam folders</a:t>
            </a:r>
          </a:p>
          <a:p>
            <a:pPr lvl="1"/>
            <a:r>
              <a:rPr lang="en-US" dirty="0"/>
              <a:t>Add to safe sender list </a:t>
            </a:r>
          </a:p>
        </p:txBody>
      </p:sp>
      <p:grpSp>
        <p:nvGrpSpPr>
          <p:cNvPr id="9" name="Group 8" descr="Picture of the follow-up email with an arrow pointing at the header &quot;certificate&quot; about two thirds of the way down the email and a circle around the certificate of achievement under this section. ">
            <a:extLst>
              <a:ext uri="{FF2B5EF4-FFF2-40B4-BE49-F238E27FC236}">
                <a16:creationId xmlns:a16="http://schemas.microsoft.com/office/drawing/2014/main" id="{A2DA940E-2344-88D2-E6A2-BEE7E05FDCFB}"/>
              </a:ext>
            </a:extLst>
          </p:cNvPr>
          <p:cNvGrpSpPr/>
          <p:nvPr/>
        </p:nvGrpSpPr>
        <p:grpSpPr>
          <a:xfrm>
            <a:off x="5830807" y="530649"/>
            <a:ext cx="6244994" cy="5796701"/>
            <a:chOff x="5830807" y="803923"/>
            <a:chExt cx="6244994" cy="5796701"/>
          </a:xfrm>
        </p:grpSpPr>
        <p:pic>
          <p:nvPicPr>
            <p:cNvPr id="11" name="Picture 10" descr="A picture containing text&#10;&#10;Description automatically generated">
              <a:extLst>
                <a:ext uri="{FF2B5EF4-FFF2-40B4-BE49-F238E27FC236}">
                  <a16:creationId xmlns:a16="http://schemas.microsoft.com/office/drawing/2014/main" id="{9D9F2A74-BEFA-CC31-398E-1D9875A811F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948857" y="803923"/>
              <a:ext cx="2143125" cy="590550"/>
            </a:xfrm>
            <a:prstGeom prst="rect">
              <a:avLst/>
            </a:prstGeom>
            <a:noFill/>
            <a:ln>
              <a:noFill/>
            </a:ln>
          </p:spPr>
        </p:pic>
        <p:grpSp>
          <p:nvGrpSpPr>
            <p:cNvPr id="4" name="Group 3">
              <a:extLst>
                <a:ext uri="{FF2B5EF4-FFF2-40B4-BE49-F238E27FC236}">
                  <a16:creationId xmlns:a16="http://schemas.microsoft.com/office/drawing/2014/main" id="{9FA8493E-98E8-A3A9-4C02-4012CD5AD369}"/>
                </a:ext>
              </a:extLst>
            </p:cNvPr>
            <p:cNvGrpSpPr/>
            <p:nvPr/>
          </p:nvGrpSpPr>
          <p:grpSpPr>
            <a:xfrm>
              <a:off x="5830807" y="1430482"/>
              <a:ext cx="6244994" cy="5170142"/>
              <a:chOff x="5830807" y="1430482"/>
              <a:chExt cx="6244994" cy="5170142"/>
            </a:xfrm>
          </p:grpSpPr>
          <p:cxnSp>
            <p:nvCxnSpPr>
              <p:cNvPr id="8" name="Straight Arrow Connector 7">
                <a:extLst>
                  <a:ext uri="{FF2B5EF4-FFF2-40B4-BE49-F238E27FC236}">
                    <a16:creationId xmlns:a16="http://schemas.microsoft.com/office/drawing/2014/main" id="{2677AE47-1E0D-F440-51A9-307ABCEB2FD5}"/>
                  </a:ext>
                </a:extLst>
              </p:cNvPr>
              <p:cNvCxnSpPr/>
              <p:nvPr/>
            </p:nvCxnSpPr>
            <p:spPr>
              <a:xfrm>
                <a:off x="5830807" y="4482726"/>
                <a:ext cx="114137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Picture of what the post event email will look like. There is an arrow pointing to the word Certificate and an oval around the Certificate of Achievement Information. ">
                <a:extLst>
                  <a:ext uri="{FF2B5EF4-FFF2-40B4-BE49-F238E27FC236}">
                    <a16:creationId xmlns:a16="http://schemas.microsoft.com/office/drawing/2014/main" id="{F9DAF320-3B01-6A07-3B46-A06A9E620AF3}"/>
                  </a:ext>
                </a:extLst>
              </p:cNvPr>
              <p:cNvPicPr>
                <a:picLocks noChangeAspect="1"/>
              </p:cNvPicPr>
              <p:nvPr/>
            </p:nvPicPr>
            <p:blipFill>
              <a:blip r:embed="rId5"/>
              <a:stretch>
                <a:fillRect/>
              </a:stretch>
            </p:blipFill>
            <p:spPr>
              <a:xfrm>
                <a:off x="7010025" y="1430482"/>
                <a:ext cx="5065776" cy="5170142"/>
              </a:xfrm>
              <a:prstGeom prst="rect">
                <a:avLst/>
              </a:prstGeom>
            </p:spPr>
          </p:pic>
          <p:sp>
            <p:nvSpPr>
              <p:cNvPr id="6" name="Oval 5">
                <a:extLst>
                  <a:ext uri="{FF2B5EF4-FFF2-40B4-BE49-F238E27FC236}">
                    <a16:creationId xmlns:a16="http://schemas.microsoft.com/office/drawing/2014/main" id="{522A1D0D-3691-6C32-3E8E-11544F2A646E}"/>
                  </a:ext>
                </a:extLst>
              </p:cNvPr>
              <p:cNvSpPr/>
              <p:nvPr/>
            </p:nvSpPr>
            <p:spPr>
              <a:xfrm>
                <a:off x="6151502" y="4972348"/>
                <a:ext cx="4201825" cy="12375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27722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3F7D0-8D94-7940-612E-72E5C9B50807}"/>
              </a:ext>
            </a:extLst>
          </p:cNvPr>
          <p:cNvSpPr>
            <a:spLocks noGrp="1"/>
          </p:cNvSpPr>
          <p:nvPr>
            <p:ph type="title"/>
          </p:nvPr>
        </p:nvSpPr>
        <p:spPr/>
        <p:txBody>
          <a:bodyPr/>
          <a:lstStyle/>
          <a:p>
            <a:r>
              <a:rPr lang="en-US" dirty="0"/>
              <a:t>Closing</a:t>
            </a:r>
          </a:p>
        </p:txBody>
      </p:sp>
      <p:sp>
        <p:nvSpPr>
          <p:cNvPr id="2" name="Content Placeholder 1">
            <a:extLst>
              <a:ext uri="{FF2B5EF4-FFF2-40B4-BE49-F238E27FC236}">
                <a16:creationId xmlns:a16="http://schemas.microsoft.com/office/drawing/2014/main" id="{6601C443-80F3-ED1C-F6FF-B2D0A911F5CF}"/>
              </a:ext>
            </a:extLst>
          </p:cNvPr>
          <p:cNvSpPr>
            <a:spLocks noGrp="1"/>
          </p:cNvSpPr>
          <p:nvPr>
            <p:ph sz="half" idx="2"/>
          </p:nvPr>
        </p:nvSpPr>
        <p:spPr/>
        <p:txBody>
          <a:bodyPr/>
          <a:lstStyle/>
          <a:p>
            <a:r>
              <a:rPr lang="en-US" dirty="0"/>
              <a:t>Follow-up Questions</a:t>
            </a:r>
          </a:p>
          <a:p>
            <a:pPr lvl="1"/>
            <a:r>
              <a:rPr lang="en-US" dirty="0">
                <a:solidFill>
                  <a:schemeClr val="tx1"/>
                </a:solidFill>
              </a:rPr>
              <a:t>Email </a:t>
            </a:r>
            <a:r>
              <a:rPr lang="en-US" dirty="0">
                <a:solidFill>
                  <a:schemeClr val="tx1"/>
                </a:solidFill>
                <a:hlinkClick r:id="rId3"/>
              </a:rPr>
              <a:t>wps.gha.education@wpsic.com</a:t>
            </a:r>
            <a:endParaRPr lang="en-US" dirty="0"/>
          </a:p>
          <a:p>
            <a:pPr lvl="1"/>
            <a:r>
              <a:rPr lang="en-US" dirty="0"/>
              <a:t>Topic: 2023 11 02 E/M: Office Documentation Review </a:t>
            </a:r>
            <a:endParaRPr lang="en-US" dirty="0">
              <a:highlight>
                <a:srgbClr val="FFFF00"/>
              </a:highlight>
            </a:endParaRPr>
          </a:p>
          <a:p>
            <a:pPr lvl="1"/>
            <a:r>
              <a:rPr lang="en-US" dirty="0"/>
              <a:t>Submit by 11/12/203 at 12:00 P.M. CT</a:t>
            </a:r>
          </a:p>
          <a:p>
            <a:r>
              <a:rPr lang="en-US" dirty="0"/>
              <a:t>Send claim specific questions to Customer Service </a:t>
            </a:r>
          </a:p>
        </p:txBody>
      </p:sp>
    </p:spTree>
    <p:extLst>
      <p:ext uri="{BB962C8B-B14F-4D97-AF65-F5344CB8AC3E}">
        <p14:creationId xmlns:p14="http://schemas.microsoft.com/office/powerpoint/2010/main" val="3098640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DBDBB1C-A0B3-A744-E049-C07B9BF4A51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7700" b="7700"/>
          <a:stretch>
            <a:fillRect/>
          </a:stretch>
        </p:blipFill>
        <p:spPr/>
      </p:pic>
      <p:sp>
        <p:nvSpPr>
          <p:cNvPr id="2" name="Title 1">
            <a:extLst>
              <a:ext uri="{FF2B5EF4-FFF2-40B4-BE49-F238E27FC236}">
                <a16:creationId xmlns:a16="http://schemas.microsoft.com/office/drawing/2014/main" id="{A0EEA094-5E35-4D27-9CC5-A293FE80403A}"/>
              </a:ext>
            </a:extLst>
          </p:cNvPr>
          <p:cNvSpPr>
            <a:spLocks noGrp="1"/>
          </p:cNvSpPr>
          <p:nvPr>
            <p:ph type="title"/>
          </p:nvPr>
        </p:nvSpPr>
        <p:spPr>
          <a:xfrm>
            <a:off x="3218213" y="2600612"/>
            <a:ext cx="5070763" cy="1325563"/>
          </a:xfrm>
        </p:spPr>
        <p:txBody>
          <a:bodyPr/>
          <a:lstStyle/>
          <a:p>
            <a:r>
              <a:rPr lang="en-US" sz="9600" dirty="0">
                <a:solidFill>
                  <a:schemeClr val="bg1"/>
                </a:solidFill>
                <a:latin typeface="+mn-lt"/>
              </a:rPr>
              <a:t>You Rock!</a:t>
            </a:r>
          </a:p>
        </p:txBody>
      </p:sp>
    </p:spTree>
    <p:extLst>
      <p:ext uri="{BB962C8B-B14F-4D97-AF65-F5344CB8AC3E}">
        <p14:creationId xmlns:p14="http://schemas.microsoft.com/office/powerpoint/2010/main" val="374234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FA34-4355-67A9-8A77-DC83457A260F}"/>
              </a:ext>
            </a:extLst>
          </p:cNvPr>
          <p:cNvSpPr>
            <a:spLocks noGrp="1"/>
          </p:cNvSpPr>
          <p:nvPr>
            <p:ph type="title"/>
          </p:nvPr>
        </p:nvSpPr>
        <p:spPr/>
        <p:txBody>
          <a:bodyPr/>
          <a:lstStyle/>
          <a:p>
            <a:r>
              <a:rPr lang="en-US" dirty="0"/>
              <a:t>Documentation Example 1 </a:t>
            </a:r>
          </a:p>
        </p:txBody>
      </p:sp>
      <p:pic>
        <p:nvPicPr>
          <p:cNvPr id="5" name="Content Placeholder 4">
            <a:extLst>
              <a:ext uri="{FF2B5EF4-FFF2-40B4-BE49-F238E27FC236}">
                <a16:creationId xmlns:a16="http://schemas.microsoft.com/office/drawing/2014/main" id="{5287C7E4-71A9-4FDE-A1F4-EEACF09593B7}"/>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rot="20724863">
            <a:off x="3252405" y="1886618"/>
            <a:ext cx="2797383" cy="3505292"/>
          </a:xfrm>
        </p:spPr>
      </p:pic>
      <p:pic>
        <p:nvPicPr>
          <p:cNvPr id="7" name="Picture 6">
            <a:extLst>
              <a:ext uri="{FF2B5EF4-FFF2-40B4-BE49-F238E27FC236}">
                <a16:creationId xmlns:a16="http://schemas.microsoft.com/office/drawing/2014/main" id="{671C52AA-BEBC-58EB-9EF3-258A3D614B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0677567">
            <a:off x="6538498" y="1449296"/>
            <a:ext cx="2797383" cy="3563471"/>
          </a:xfrm>
          <a:prstGeom prst="rect">
            <a:avLst/>
          </a:prstGeom>
        </p:spPr>
      </p:pic>
    </p:spTree>
    <p:extLst>
      <p:ext uri="{BB962C8B-B14F-4D97-AF65-F5344CB8AC3E}">
        <p14:creationId xmlns:p14="http://schemas.microsoft.com/office/powerpoint/2010/main" val="428867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74C57-AC62-ED2A-9A4A-3CED04F2223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Example 1 History </a:t>
            </a:r>
          </a:p>
        </p:txBody>
      </p:sp>
      <p:pic>
        <p:nvPicPr>
          <p:cNvPr id="5" name="Content Placeholder 4" descr="Picture of medical record.  54 male patient here for follow up of rash on right hand and recurrence of rash of face and new rash of left hand and forearm. Patient was hospitalized with concern for cellulitis of face.  Rash first thought to be from insect bite.  Patient sent home on augmentin and topical mupirocin.  Seem to be improving.  facial rah worsening.  sent to er with concern for cellulitis.  See by burn specialist due to concern of JS syndrome which was ruled out.  Seem by optho concern of prseptal cellulitis which was ruled out.  Rash starting improving.  Discharged referred to dermatology.  Bullous blister like lesions over right hand dorsum with dry flaky skin.  Rash is now over left hand and forearm.  Hands and face are swollen with large amount of flaking skin.  Significantly itchy.  Most pain in left hand which is red and swollen.  Tried washing spots.  Several open blisters that moved around.  Vision is more blurry than before.  ">
            <a:extLst>
              <a:ext uri="{FF2B5EF4-FFF2-40B4-BE49-F238E27FC236}">
                <a16:creationId xmlns:a16="http://schemas.microsoft.com/office/drawing/2014/main" id="{62660400-631B-A81F-3F7A-236083D52AE0}"/>
              </a:ext>
            </a:extLst>
          </p:cNvPr>
          <p:cNvPicPr>
            <a:picLocks noGrp="1" noChangeAspect="1"/>
          </p:cNvPicPr>
          <p:nvPr>
            <p:ph sz="half" idx="2"/>
          </p:nvPr>
        </p:nvPicPr>
        <p:blipFill>
          <a:blip r:embed="rId3"/>
          <a:stretch>
            <a:fillRect/>
          </a:stretch>
        </p:blipFill>
        <p:spPr>
          <a:xfrm>
            <a:off x="643467" y="2045728"/>
            <a:ext cx="10905066" cy="3653196"/>
          </a:xfrm>
          <a:prstGeom prst="rect">
            <a:avLst/>
          </a:prstGeom>
        </p:spPr>
      </p:pic>
    </p:spTree>
    <p:extLst>
      <p:ext uri="{BB962C8B-B14F-4D97-AF65-F5344CB8AC3E}">
        <p14:creationId xmlns:p14="http://schemas.microsoft.com/office/powerpoint/2010/main" val="473997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921A-A8CD-6916-D831-906E0AE1E7A1}"/>
              </a:ext>
            </a:extLst>
          </p:cNvPr>
          <p:cNvSpPr>
            <a:spLocks noGrp="1"/>
          </p:cNvSpPr>
          <p:nvPr>
            <p:ph type="title"/>
          </p:nvPr>
        </p:nvSpPr>
        <p:spPr/>
        <p:txBody>
          <a:bodyPr/>
          <a:lstStyle/>
          <a:p>
            <a:r>
              <a:rPr lang="en-US" dirty="0"/>
              <a:t>Example 1 Medications </a:t>
            </a:r>
          </a:p>
        </p:txBody>
      </p:sp>
      <p:pic>
        <p:nvPicPr>
          <p:cNvPr id="5" name="Content Placeholder 4" descr="Picture of portion of medical record.  Taking amlodipine Besylate 10 mg tables orally once a day.  Not taking and several medications listed.  ">
            <a:extLst>
              <a:ext uri="{FF2B5EF4-FFF2-40B4-BE49-F238E27FC236}">
                <a16:creationId xmlns:a16="http://schemas.microsoft.com/office/drawing/2014/main" id="{089EA33C-6F4A-4A0D-94B0-41BFE4EF6428}"/>
              </a:ext>
            </a:extLst>
          </p:cNvPr>
          <p:cNvPicPr>
            <a:picLocks noGrp="1" noChangeAspect="1"/>
          </p:cNvPicPr>
          <p:nvPr>
            <p:ph sz="half" idx="2"/>
          </p:nvPr>
        </p:nvPicPr>
        <p:blipFill>
          <a:blip r:embed="rId3"/>
          <a:stretch>
            <a:fillRect/>
          </a:stretch>
        </p:blipFill>
        <p:spPr>
          <a:xfrm>
            <a:off x="697477" y="1528500"/>
            <a:ext cx="7707710" cy="2064931"/>
          </a:xfrm>
        </p:spPr>
      </p:pic>
    </p:spTree>
    <p:extLst>
      <p:ext uri="{BB962C8B-B14F-4D97-AF65-F5344CB8AC3E}">
        <p14:creationId xmlns:p14="http://schemas.microsoft.com/office/powerpoint/2010/main" val="3092300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D0C491-62E2-A732-2469-CBB03D4B7D1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Example 1 Past, Family, Social History </a:t>
            </a:r>
          </a:p>
        </p:txBody>
      </p:sp>
      <p:pic>
        <p:nvPicPr>
          <p:cNvPr id="5" name="Content Placeholder 4" descr="Picture of the patient medical record.  Identifies past, family, and social history.  Identifies allergies as mupirocin ">
            <a:extLst>
              <a:ext uri="{FF2B5EF4-FFF2-40B4-BE49-F238E27FC236}">
                <a16:creationId xmlns:a16="http://schemas.microsoft.com/office/drawing/2014/main" id="{38686776-57EC-0994-2D81-F8E510CF3A8A}"/>
              </a:ext>
            </a:extLst>
          </p:cNvPr>
          <p:cNvPicPr>
            <a:picLocks noGrp="1" noChangeAspect="1"/>
          </p:cNvPicPr>
          <p:nvPr>
            <p:ph sz="half" idx="2"/>
          </p:nvPr>
        </p:nvPicPr>
        <p:blipFill>
          <a:blip r:embed="rId3"/>
          <a:stretch>
            <a:fillRect/>
          </a:stretch>
        </p:blipFill>
        <p:spPr>
          <a:xfrm>
            <a:off x="5157537" y="643466"/>
            <a:ext cx="6020258" cy="5568739"/>
          </a:xfrm>
          <a:prstGeom prst="rect">
            <a:avLst/>
          </a:prstGeom>
        </p:spPr>
      </p:pic>
    </p:spTree>
    <p:extLst>
      <p:ext uri="{BB962C8B-B14F-4D97-AF65-F5344CB8AC3E}">
        <p14:creationId xmlns:p14="http://schemas.microsoft.com/office/powerpoint/2010/main" val="3379729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1EBD4F-067F-AA48-95C2-5E8EB6248D1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Example 1 Exam </a:t>
            </a:r>
          </a:p>
        </p:txBody>
      </p:sp>
      <p:pic>
        <p:nvPicPr>
          <p:cNvPr id="5" name="Content Placeholder 4" descr="Picture of medical record.  Identifies vial signs showing BMI 29.25. Blood pressure as 134 over 83.  Identifies pain scale at 10.  Identifies exam for dematololgy: face, hands, wrist b/l. left elbow, scaly erythematous patches, significantly swollen, significant skin flaking, some weeping areas, transudative fluid.  Rest of exam normal ">
            <a:extLst>
              <a:ext uri="{FF2B5EF4-FFF2-40B4-BE49-F238E27FC236}">
                <a16:creationId xmlns:a16="http://schemas.microsoft.com/office/drawing/2014/main" id="{5EB47C66-D59F-A4DD-7816-301A66A74845}"/>
              </a:ext>
            </a:extLst>
          </p:cNvPr>
          <p:cNvPicPr>
            <a:picLocks noGrp="1" noChangeAspect="1"/>
          </p:cNvPicPr>
          <p:nvPr>
            <p:ph sz="half" idx="2"/>
          </p:nvPr>
        </p:nvPicPr>
        <p:blipFill>
          <a:blip r:embed="rId3"/>
          <a:stretch>
            <a:fillRect/>
          </a:stretch>
        </p:blipFill>
        <p:spPr>
          <a:xfrm>
            <a:off x="643467" y="2180492"/>
            <a:ext cx="10905066" cy="2986810"/>
          </a:xfrm>
          <a:prstGeom prst="rect">
            <a:avLst/>
          </a:prstGeom>
        </p:spPr>
      </p:pic>
    </p:spTree>
    <p:extLst>
      <p:ext uri="{BB962C8B-B14F-4D97-AF65-F5344CB8AC3E}">
        <p14:creationId xmlns:p14="http://schemas.microsoft.com/office/powerpoint/2010/main" val="658837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CF5056-2F17-5EA5-24B7-DD52B71551F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Example 1 Assessment and Treatment </a:t>
            </a:r>
          </a:p>
        </p:txBody>
      </p:sp>
      <p:pic>
        <p:nvPicPr>
          <p:cNvPr id="5" name="Content Placeholder 4" descr="Picture of medical record.  Identifies assessment of rash and other skin eruption.  Essential hypertension, high BMI, dietary counseling.  Identified Treatment.  Start prednisone tablet, Order multiple labs, Scheduled appointments for dermatology and ophthalmology.  sent punch biopsy for review.  holding amledipine in case of rash and swelling.  ">
            <a:extLst>
              <a:ext uri="{FF2B5EF4-FFF2-40B4-BE49-F238E27FC236}">
                <a16:creationId xmlns:a16="http://schemas.microsoft.com/office/drawing/2014/main" id="{0773CFC8-34E3-8336-B1EE-7E71687DB823}"/>
              </a:ext>
            </a:extLst>
          </p:cNvPr>
          <p:cNvPicPr>
            <a:picLocks noGrp="1" noChangeAspect="1"/>
          </p:cNvPicPr>
          <p:nvPr>
            <p:ph sz="half" idx="2"/>
          </p:nvPr>
        </p:nvPicPr>
        <p:blipFill>
          <a:blip r:embed="rId3"/>
          <a:stretch>
            <a:fillRect/>
          </a:stretch>
        </p:blipFill>
        <p:spPr>
          <a:xfrm>
            <a:off x="1989273" y="1675227"/>
            <a:ext cx="8213454" cy="4394199"/>
          </a:xfrm>
          <a:prstGeom prst="rect">
            <a:avLst/>
          </a:prstGeom>
        </p:spPr>
      </p:pic>
    </p:spTree>
    <p:extLst>
      <p:ext uri="{BB962C8B-B14F-4D97-AF65-F5344CB8AC3E}">
        <p14:creationId xmlns:p14="http://schemas.microsoft.com/office/powerpoint/2010/main" val="283959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1D2B3A-E85B-0BBB-F10E-BDBB8A5A017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Example 1 Procedure </a:t>
            </a:r>
          </a:p>
        </p:txBody>
      </p:sp>
      <p:pic>
        <p:nvPicPr>
          <p:cNvPr id="5" name="Content Placeholder 4" descr="Dr provided supervision on punch biopsy.  Tissue sample sent to pathology.  suggested go to ER if rash worsens, he gets blurry vision, or breathing difficulties.">
            <a:extLst>
              <a:ext uri="{FF2B5EF4-FFF2-40B4-BE49-F238E27FC236}">
                <a16:creationId xmlns:a16="http://schemas.microsoft.com/office/drawing/2014/main" id="{910B4069-61AD-2AF8-9E93-7F7DE10A8D8D}"/>
              </a:ext>
            </a:extLst>
          </p:cNvPr>
          <p:cNvPicPr>
            <a:picLocks noGrp="1" noChangeAspect="1"/>
          </p:cNvPicPr>
          <p:nvPr>
            <p:ph sz="half" idx="2"/>
          </p:nvPr>
        </p:nvPicPr>
        <p:blipFill>
          <a:blip r:embed="rId3"/>
          <a:stretch>
            <a:fillRect/>
          </a:stretch>
        </p:blipFill>
        <p:spPr>
          <a:xfrm>
            <a:off x="643467" y="2672862"/>
            <a:ext cx="10905066" cy="2017344"/>
          </a:xfrm>
          <a:prstGeom prst="rect">
            <a:avLst/>
          </a:prstGeom>
        </p:spPr>
      </p:pic>
    </p:spTree>
    <p:extLst>
      <p:ext uri="{BB962C8B-B14F-4D97-AF65-F5344CB8AC3E}">
        <p14:creationId xmlns:p14="http://schemas.microsoft.com/office/powerpoint/2010/main" val="375116974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GHA Document" ma:contentTypeID="0x010100145A4B23F966424BB4FD8A429A4EA29A00DCDC287B76D71443BBCAEBB9B354C5BD" ma:contentTypeVersion="57" ma:contentTypeDescription="" ma:contentTypeScope="" ma:versionID="bb74188fb88d060d97aba250f804b40c">
  <xsd:schema xmlns:xsd="http://www.w3.org/2001/XMLSchema" xmlns:xs="http://www.w3.org/2001/XMLSchema" xmlns:p="http://schemas.microsoft.com/office/2006/metadata/properties" xmlns:ns1="http://schemas.microsoft.com/sharepoint/v3" xmlns:ns2="http://schemas.microsoft.com/sharepoint.v3" xmlns:ns3="38319c59-cafe-4953-ac04-7a1f3d75c99d" xmlns:ns4="6c3c6057-49d3-4dc7-88e4-55d77bf3a92f" targetNamespace="http://schemas.microsoft.com/office/2006/metadata/properties" ma:root="true" ma:fieldsID="58431f43d8f4e1c445847ea7e3e91c5a" ns1:_="" ns2:_="" ns3:_="" ns4:_="">
    <xsd:import namespace="http://schemas.microsoft.com/sharepoint/v3"/>
    <xsd:import namespace="http://schemas.microsoft.com/sharepoint.v3"/>
    <xsd:import namespace="38319c59-cafe-4953-ac04-7a1f3d75c99d"/>
    <xsd:import namespace="6c3c6057-49d3-4dc7-88e4-55d77bf3a92f"/>
    <xsd:element name="properties">
      <xsd:complexType>
        <xsd:sequence>
          <xsd:element name="documentManagement">
            <xsd:complexType>
              <xsd:all>
                <xsd:element ref="ns2:CategoryDescription" minOccurs="0"/>
                <xsd:element ref="ns3:Document_x0020_Number" minOccurs="0"/>
                <xsd:element ref="ns3:Document_x0020_Type" minOccurs="0"/>
                <xsd:element ref="ns3:Latest_x0020_Changes" minOccurs="0"/>
                <xsd:element ref="ns3:Must_x0020_review_x0020_changes_x0020_with_x0020_staff"/>
                <xsd:element ref="ns3:New_x0020_Version_x0020_Email_x0020_Required"/>
                <xsd:element ref="ns3:Review_x0020_Notification_x0020_Date"/>
                <xsd:element ref="ns3:Functional_x0020_Area" minOccurs="0"/>
                <xsd:element ref="ns3:Branch" minOccurs="0"/>
                <xsd:element ref="ns3:Contract" minOccurs="0"/>
                <xsd:element ref="ns3:Topic2"/>
                <xsd:element ref="ns3:Workflow_x0020_Status" minOccurs="0"/>
                <xsd:element ref="ns4:Approve_x0020_Olli_x0020_Document" minOccurs="0"/>
                <xsd:element ref="ns3:Document_x0020_History" minOccurs="0"/>
                <xsd:element ref="ns3:Published_x0020_Version" minOccurs="0"/>
                <xsd:element ref="ns3:_dlc_DocId" minOccurs="0"/>
                <xsd:element ref="ns3:_dlc_DocIdUrl" minOccurs="0"/>
                <xsd:element ref="ns3:_dlc_DocIdPersistId" minOccurs="0"/>
                <xsd:element ref="ns1:RoutingRuleDescription" minOccurs="0"/>
                <xsd:element ref="ns3:SharedWithUsers" minOccurs="0"/>
                <xsd:element ref="ns3:Divi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4" nillable="true" ma:displayName="Description-old" ma:description="" ma:hidden="true"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2"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319c59-cafe-4953-ac04-7a1f3d75c99d" elementFormDefault="qualified">
    <xsd:import namespace="http://schemas.microsoft.com/office/2006/documentManagement/types"/>
    <xsd:import namespace="http://schemas.microsoft.com/office/infopath/2007/PartnerControls"/>
    <xsd:element name="Document_x0020_Number" ma:index="3" nillable="true" ma:displayName="Document Number" ma:internalName="Document_x0020_Number">
      <xsd:simpleType>
        <xsd:restriction base="dms:Text">
          <xsd:maxLength value="255"/>
        </xsd:restriction>
      </xsd:simpleType>
    </xsd:element>
    <xsd:element name="Document_x0020_Type" ma:index="4" nillable="true" ma:displayName="Document Type" ma:format="Dropdown" ma:internalName="Document_x0020_Type">
      <xsd:simpleType>
        <xsd:restriction base="dms:Choice">
          <xsd:enumeration value="Form"/>
          <xsd:enumeration value="Policy"/>
          <xsd:enumeration value="Process"/>
          <xsd:enumeration value="Reference"/>
          <xsd:enumeration value="Work Instruction"/>
        </xsd:restriction>
      </xsd:simpleType>
    </xsd:element>
    <xsd:element name="Latest_x0020_Changes" ma:index="5" nillable="true" ma:displayName="Latest Changes" ma:internalName="Latest_x0020_Changes">
      <xsd:simpleType>
        <xsd:restriction base="dms:Note"/>
      </xsd:simpleType>
    </xsd:element>
    <xsd:element name="Must_x0020_review_x0020_changes_x0020_with_x0020_staff" ma:index="6" ma:displayName="Must review changes with staff" ma:format="RadioButtons" ma:internalName="Must_x0020_review_x0020_changes_x0020_with_x0020_staff">
      <xsd:simpleType>
        <xsd:restriction base="dms:Choice">
          <xsd:enumeration value="Yes"/>
          <xsd:enumeration value="No"/>
        </xsd:restriction>
      </xsd:simpleType>
    </xsd:element>
    <xsd:element name="New_x0020_Version_x0020_Email_x0020_Required" ma:index="7" ma:displayName="New Version Email Required" ma:default="No" ma:format="RadioButtons" ma:internalName="New_x0020_Version_x0020_Email_x0020_Required" ma:readOnly="false">
      <xsd:simpleType>
        <xsd:restriction base="dms:Choice">
          <xsd:enumeration value="Yes"/>
          <xsd:enumeration value="No"/>
        </xsd:restriction>
      </xsd:simpleType>
    </xsd:element>
    <xsd:element name="Review_x0020_Notification_x0020_Date" ma:index="8" ma:displayName="Review Notification Date" ma:format="DateOnly" ma:internalName="Review_x0020_Notification_x0020_Date" ma:readOnly="false">
      <xsd:simpleType>
        <xsd:restriction base="dms:DateTime"/>
      </xsd:simpleType>
    </xsd:element>
    <xsd:element name="Functional_x0020_Area" ma:index="9" nillable="true" ma:displayName="Functional Area" ma:format="Dropdown" ma:internalName="Functional_x0020_Area" ma:readOnly="false">
      <xsd:simpleType>
        <xsd:union memberTypes="dms:Text">
          <xsd:simpleType>
            <xsd:restriction base="dms:Choice">
              <xsd:enumeration value="Audit"/>
              <xsd:enumeration value="Clinical Services"/>
              <xsd:enumeration value="Contract Administration"/>
              <xsd:enumeration value="Financial Services"/>
              <xsd:enumeration value="Administration &amp; Support"/>
              <xsd:enumeration value="Provider Services"/>
              <xsd:enumeration value="Systems &amp; Technology"/>
            </xsd:restriction>
          </xsd:simpleType>
        </xsd:union>
      </xsd:simpleType>
    </xsd:element>
    <xsd:element name="Branch" ma:index="10" nillable="true" ma:displayName="Branch" ma:format="Dropdown" ma:internalName="Branch">
      <xsd:simpleType>
        <xsd:restriction base="dms:Choice">
          <xsd:enumeration value="Appeals/Redeterminations"/>
          <xsd:enumeration value="Audit"/>
          <xsd:enumeration value="Audit - Appeals"/>
          <xsd:enumeration value="Audit - Cost Report Reopenings"/>
          <xsd:enumeration value="Audit - Field Office"/>
          <xsd:enumeration value="Audit - Reimbursement"/>
          <xsd:enumeration value="Audit - Supervisors"/>
          <xsd:enumeration value="Business Systems Support"/>
          <xsd:enumeration value="CCU"/>
          <xsd:enumeration value="CERT"/>
          <xsd:enumeration value="Claims"/>
          <xsd:enumeration value="Complaint Screening"/>
          <xsd:enumeration value="Customer Service"/>
          <xsd:enumeration value="Document Services"/>
          <xsd:enumeration value="Financial Reporting"/>
          <xsd:enumeration value="FOIA"/>
          <xsd:enumeration value="INSIGHT"/>
          <xsd:enumeration value="MAC Administration"/>
          <xsd:enumeration value="Medical Review"/>
          <xsd:enumeration value="Medicare Guidance"/>
          <xsd:enumeration value="MedPub"/>
          <xsd:enumeration value="MIP"/>
          <xsd:enumeration value="Monitoring &amp; Complaint Screening"/>
          <xsd:enumeration value="Payment Recovery"/>
          <xsd:enumeration value="Policy"/>
          <xsd:enumeration value="Provider Enrollment"/>
          <xsd:enumeration value="Provider Outreach &amp; Education"/>
          <xsd:enumeration value="Quality Assurance"/>
          <xsd:enumeration value="Quality Management"/>
          <xsd:enumeration value="RA"/>
          <xsd:enumeration value="Reimbursement"/>
          <xsd:enumeration value="Secondary Payer"/>
          <xsd:enumeration value="STAR"/>
          <xsd:enumeration value="Tech Support"/>
          <xsd:enumeration value="UPIC-JOA"/>
          <xsd:enumeration value="Web Development"/>
          <xsd:enumeration value="Ready to Archive"/>
        </xsd:restriction>
      </xsd:simpleType>
    </xsd:element>
    <xsd:element name="Contract" ma:index="11" nillable="true" ma:displayName="Contract" ma:format="Dropdown" ma:internalName="Contract" ma:readOnly="false">
      <xsd:simpleType>
        <xsd:union memberTypes="dms:Text">
          <xsd:simpleType>
            <xsd:restriction base="dms:Choice">
              <xsd:enumeration value="(None)"/>
              <xsd:enumeration value="Part A"/>
              <xsd:enumeration value="Part B"/>
              <xsd:enumeration value="Shared"/>
            </xsd:restriction>
          </xsd:simpleType>
        </xsd:union>
      </xsd:simpleType>
    </xsd:element>
    <xsd:element name="Topic2" ma:index="12" ma:displayName="Topic" ma:format="Dropdown" ma:internalName="Topic2" ma:readOnly="false">
      <xsd:simpleType>
        <xsd:restriction base="dms:Choice">
          <xsd:enumeration value="(None)"/>
          <xsd:enumeration value="935"/>
          <xsd:enumeration value="1099"/>
          <xsd:enumeration value="Accounts Payable"/>
          <xsd:enumeration value="Accounts Receivable"/>
          <xsd:enumeration value="Advance Payments"/>
          <xsd:enumeration value="Approval"/>
          <xsd:enumeration value="Assignment"/>
          <xsd:enumeration value="Audit - Acceptability"/>
          <xsd:enumeration value="Audit - Audit Programs"/>
          <xsd:enumeration value="Audit - Claim Calculations"/>
          <xsd:enumeration value="Audit - DSH/LIP"/>
          <xsd:enumeration value="Audit - EHR Workpapers"/>
          <xsd:enumeration value="Audit - IME/GME/NAH"/>
          <xsd:enumeration value="Audit - IRF, LTCH, and Provider-Based Reviews"/>
          <xsd:enumeration value="Audit - Letters"/>
          <xsd:enumeration value="Audit - Rates"/>
          <xsd:enumeration value="Audit - SCH/MDH"/>
          <xsd:enumeration value="Audit - Settlement Worksheets"/>
          <xsd:enumeration value="Audit - Tentative Settlement"/>
          <xsd:enumeration value="Audit - UDR Workpapers"/>
          <xsd:enumeration value="Audit - UDRs"/>
          <xsd:enumeration value="Audit - Wage Index"/>
          <xsd:enumeration value="Banking"/>
          <xsd:enumeration value="Bankruptcy"/>
          <xsd:enumeration value="Beneficiary letter"/>
          <xsd:enumeration value="CA View"/>
          <xsd:enumeration value="Call Log"/>
          <xsd:enumeration value="CCU Reports"/>
          <xsd:enumeration value="CERT"/>
          <xsd:enumeration value="Checklist"/>
          <xsd:enumeration value="CMS"/>
          <xsd:enumeration value="COBC"/>
          <xsd:enumeration value="Communique"/>
          <xsd:enumeration value="Coordination of Benefits"/>
          <xsd:enumeration value="Corrective-Preventive Action"/>
          <xsd:enumeration value="Correspondence"/>
          <xsd:enumeration value="CRNA"/>
          <xsd:enumeration value="Cycle"/>
          <xsd:enumeration value="Data Analysis"/>
          <xsd:enumeration value="DCS/Treasury"/>
          <xsd:enumeration value="Development"/>
          <xsd:enumeration value="Divisional"/>
          <xsd:enumeration value="Document Control"/>
          <xsd:enumeration value="Draft CR"/>
          <xsd:enumeration value="Education – Internal"/>
          <xsd:enumeration value="Education – Provider"/>
          <xsd:enumeration value="EFT"/>
          <xsd:enumeration value="eNews"/>
          <xsd:enumeration value="ERS"/>
          <xsd:enumeration value="External Audit"/>
          <xsd:enumeration value="Fax"/>
          <xsd:enumeration value="First Level Appeal"/>
          <xsd:enumeration value="FISS"/>
          <xsd:enumeration value="HIGLAS"/>
          <xsd:enumeration value="Inquiries"/>
          <xsd:enumeration value="Internal Audit"/>
          <xsd:enumeration value="Internal Controls"/>
          <xsd:enumeration value="IRR"/>
          <xsd:enumeration value="IVR"/>
          <xsd:enumeration value="J5"/>
          <xsd:enumeration value="J8"/>
          <xsd:enumeration value="Macro"/>
          <xsd:enumeration value="Maintenance"/>
          <xsd:enumeration value="Management Review"/>
          <xsd:enumeration value="Master List"/>
          <xsd:enumeration value="Meetings"/>
          <xsd:enumeration value="MR Letter"/>
          <xsd:enumeration value="NICE"/>
          <xsd:enumeration value="Nonconforming Service"/>
          <xsd:enumeration value="NRF"/>
          <xsd:enumeration value="OCR"/>
          <xsd:enumeration value="OnBase"/>
          <xsd:enumeration value="Pecos"/>
          <xsd:enumeration value="Performance Metrics"/>
          <xsd:enumeration value="Portal Support"/>
          <xsd:enumeration value="Problem Prioritization"/>
          <xsd:enumeration value="Processing Applications"/>
          <xsd:enumeration value="Production"/>
          <xsd:enumeration value="Provider Letter"/>
          <xsd:enumeration value="Quality"/>
          <xsd:enumeration value="Receipt"/>
          <xsd:enumeration value="Referral"/>
          <xsd:enumeration value="Regulation and Informational Materials"/>
          <xsd:enumeration value="Release"/>
          <xsd:enumeration value="Reopening"/>
          <xsd:enumeration value="Reporting"/>
          <xsd:enumeration value="Review"/>
          <xsd:enumeration value="Sampling"/>
          <xsd:enumeration value="Second Level Appeal"/>
          <xsd:enumeration value="Service Level Agreement"/>
          <xsd:enumeration value="Service Requests-Referrals"/>
          <xsd:enumeration value="Systems Support"/>
          <xsd:enumeration value="Thank Yous"/>
          <xsd:enumeration value="Third Party"/>
          <xsd:enumeration value="Training"/>
          <xsd:enumeration value="Training Delivery"/>
          <xsd:enumeration value="Training Development"/>
          <xsd:enumeration value="Trending"/>
          <xsd:enumeration value="Validation"/>
          <xsd:enumeration value="Voluntary Refunds"/>
          <xsd:enumeration value="Website"/>
          <xsd:enumeration value="WFO"/>
          <xsd:enumeration value="Workload"/>
          <xsd:enumeration value="Worksheet"/>
          <xsd:enumeration value="Write Off"/>
          <xsd:enumeration value="ZPIC/UPIC"/>
        </xsd:restriction>
      </xsd:simpleType>
    </xsd:element>
    <xsd:element name="Workflow_x0020_Status" ma:index="13" nillable="true" ma:displayName="Workflow Status" ma:default="New" ma:format="Dropdown" ma:internalName="Workflow_x0020_Status" ma:readOnly="false">
      <xsd:simpleType>
        <xsd:union memberTypes="dms:Text">
          <xsd:simpleType>
            <xsd:restriction base="dms:Choice">
              <xsd:enumeration value="New"/>
              <xsd:enumeration value="Edit"/>
              <xsd:enumeration value="Review"/>
              <xsd:enumeration value="Approval"/>
              <xsd:enumeration value="Ready"/>
              <xsd:enumeration value="Active"/>
            </xsd:restriction>
          </xsd:simpleType>
        </xsd:union>
      </xsd:simpleType>
    </xsd:element>
    <xsd:element name="Document_x0020_History" ma:index="15" nillable="true" ma:displayName="Document History" ma:internalName="Document_x0020_History">
      <xsd:simpleType>
        <xsd:restriction base="dms:Note">
          <xsd:maxLength value="255"/>
        </xsd:restriction>
      </xsd:simpleType>
    </xsd:element>
    <xsd:element name="Published_x0020_Version" ma:index="16" nillable="true" ma:displayName="Published Version" ma:internalName="Published_x0020_Version">
      <xsd:simpleType>
        <xsd:restriction base="dms:Text">
          <xsd:maxLength value="255"/>
        </xsd:restriction>
      </xsd:simple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vision" ma:index="28" nillable="true" ma:displayName="Division" ma:default="Government Health Administrators" ma:hidden="true" ma:internalName="Divis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3c6057-49d3-4dc7-88e4-55d77bf3a92f" elementFormDefault="qualified">
    <xsd:import namespace="http://schemas.microsoft.com/office/2006/documentManagement/types"/>
    <xsd:import namespace="http://schemas.microsoft.com/office/infopath/2007/PartnerControls"/>
    <xsd:element name="Approve_x0020_Olli_x0020_Document" ma:index="14" nillable="true" ma:displayName="Approve Olli Document" ma:internalName="Approve_x0020_Olli_x0020_Document">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Branch xmlns="38319c59-cafe-4953-ac04-7a1f3d75c99d">Provider Outreach &amp; Education</Branch>
    <Division xmlns="38319c59-cafe-4953-ac04-7a1f3d75c99d">Government Health Administrators</Division>
    <Document_x0020_History xmlns="38319c59-cafe-4953-ac04-7a1f3d75c99d" xsi:nil="true"/>
    <Review_x0020_Notification_x0020_Date xmlns="38319c59-cafe-4953-ac04-7a1f3d75c99d">2025-09-25T05:00:00+00:00</Review_x0020_Notification_x0020_Date>
    <Document_x0020_Type xmlns="38319c59-cafe-4953-ac04-7a1f3d75c99d">Form</Document_x0020_Type>
    <Must_x0020_review_x0020_changes_x0020_with_x0020_staff xmlns="38319c59-cafe-4953-ac04-7a1f3d75c99d">No</Must_x0020_review_x0020_changes_x0020_with_x0020_staff>
    <Approve_x0020_Olli_x0020_Document xmlns="6c3c6057-49d3-4dc7-88e4-55d77bf3a92f">
      <Url xsi:nil="true"/>
      <Description xsi:nil="true"/>
    </Approve_x0020_Olli_x0020_Document>
    <CategoryDescription xmlns="http://schemas.microsoft.com/sharepoint.v3" xsi:nil="true"/>
    <Document_x0020_Number xmlns="38319c59-cafe-4953-ac04-7a1f3d75c99d" xsi:nil="true"/>
    <Functional_x0020_Area xmlns="38319c59-cafe-4953-ac04-7a1f3d75c99d">Provider Services</Functional_x0020_Area>
    <Topic2 xmlns="38319c59-cafe-4953-ac04-7a1f3d75c99d">Education – Internal</Topic2>
    <RoutingRuleDescription xmlns="http://schemas.microsoft.com/sharepoint/v3" xsi:nil="true"/>
    <New_x0020_Version_x0020_Email_x0020_Required xmlns="38319c59-cafe-4953-ac04-7a1f3d75c99d">No</New_x0020_Version_x0020_Email_x0020_Required>
    <Latest_x0020_Changes xmlns="38319c59-cafe-4953-ac04-7a1f3d75c99d">New document</Latest_x0020_Changes>
    <Contract xmlns="38319c59-cafe-4953-ac04-7a1f3d75c99d">Shared</Contract>
    <Workflow_x0020_Status xmlns="38319c59-cafe-4953-ac04-7a1f3d75c99d">Active</Workflow_x0020_Status>
    <_dlc_DocId xmlns="38319c59-cafe-4953-ac04-7a1f3d75c99d">GHA0-287831341-21930</_dlc_DocId>
    <_dlc_DocIdUrl xmlns="38319c59-cafe-4953-ac04-7a1f3d75c99d">
      <Url>https://knowledge.wpsic.com/lib/gha/_layouts/15/DocIdRedir.aspx?ID=GHA0-287831341-21930</Url>
      <Description>GHA0-287831341-21930</Description>
    </_dlc_DocIdUrl>
    <Published_x0020_Version xmlns="38319c59-cafe-4953-ac04-7a1f3d75c99d">1.0</Published_x0020_Version>
  </documentManagement>
</p:properties>
</file>

<file path=customXml/itemProps1.xml><?xml version="1.0" encoding="utf-8"?>
<ds:datastoreItem xmlns:ds="http://schemas.openxmlformats.org/officeDocument/2006/customXml" ds:itemID="{F38E406F-F34E-4CE8-BE54-7C217F4A8E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
    <ds:schemaRef ds:uri="38319c59-cafe-4953-ac04-7a1f3d75c99d"/>
    <ds:schemaRef ds:uri="6c3c6057-49d3-4dc7-88e4-55d77bf3a9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021285-0A3B-4B11-9CD4-6DCF787DA50E}">
  <ds:schemaRefs>
    <ds:schemaRef ds:uri="http://schemas.microsoft.com/sharepoint/events"/>
  </ds:schemaRefs>
</ds:datastoreItem>
</file>

<file path=customXml/itemProps3.xml><?xml version="1.0" encoding="utf-8"?>
<ds:datastoreItem xmlns:ds="http://schemas.openxmlformats.org/officeDocument/2006/customXml" ds:itemID="{F29823FB-1642-44C2-B134-4F94F2A41969}">
  <ds:schemaRefs>
    <ds:schemaRef ds:uri="http://schemas.microsoft.com/sharepoint/v3/contenttype/forms"/>
  </ds:schemaRefs>
</ds:datastoreItem>
</file>

<file path=customXml/itemProps4.xml><?xml version="1.0" encoding="utf-8"?>
<ds:datastoreItem xmlns:ds="http://schemas.openxmlformats.org/officeDocument/2006/customXml" ds:itemID="{E065DD43-4A45-4E69-B065-7B5DB9C09977}">
  <ds:schemaRefs>
    <ds:schemaRef ds:uri="http://purl.org/dc/elements/1.1/"/>
    <ds:schemaRef ds:uri="http://schemas.microsoft.com/office/2006/metadata/properties"/>
    <ds:schemaRef ds:uri="http://schemas.microsoft.com/sharepoint/v3"/>
    <ds:schemaRef ds:uri="6c3c6057-49d3-4dc7-88e4-55d77bf3a92f"/>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38319c59-cafe-4953-ac04-7a1f3d75c99d"/>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3099</TotalTime>
  <Words>285</Words>
  <Application>Microsoft Office PowerPoint</Application>
  <PresentationFormat>Widescreen</PresentationFormat>
  <Paragraphs>72</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Trebuchet MS</vt:lpstr>
      <vt:lpstr>Custom Design</vt:lpstr>
      <vt:lpstr>Office Services Documentation </vt:lpstr>
      <vt:lpstr>Disclaimer</vt:lpstr>
      <vt:lpstr>Documentation Example 1 </vt:lpstr>
      <vt:lpstr>Example 1 History </vt:lpstr>
      <vt:lpstr>Example 1 Medications </vt:lpstr>
      <vt:lpstr>Example 1 Past, Family, Social History </vt:lpstr>
      <vt:lpstr>Example 1 Exam </vt:lpstr>
      <vt:lpstr>Example 1 Assessment and Treatment </vt:lpstr>
      <vt:lpstr>Example 1 Procedure </vt:lpstr>
      <vt:lpstr>Example 1 Findings </vt:lpstr>
      <vt:lpstr>Example 2 </vt:lpstr>
      <vt:lpstr>Example 2 History  </vt:lpstr>
      <vt:lpstr>Example 2 Exam </vt:lpstr>
      <vt:lpstr>Example 2 Data </vt:lpstr>
      <vt:lpstr>Example 2 Assessment </vt:lpstr>
      <vt:lpstr>Example 2 Plan </vt:lpstr>
      <vt:lpstr>Example 2 Findings </vt:lpstr>
      <vt:lpstr>Questions </vt:lpstr>
      <vt:lpstr>Survey  </vt:lpstr>
      <vt:lpstr>Proof of Attendance</vt:lpstr>
      <vt:lpstr>Closing</vt:lpstr>
      <vt:lpstr>You Rock!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POE PowerPoint Template with required slides</dc:title>
  <dc:creator>Rasmussen, Benjamin - Corp Comm</dc:creator>
  <cp:lastModifiedBy>Diaz, Maria</cp:lastModifiedBy>
  <cp:revision>124</cp:revision>
  <dcterms:created xsi:type="dcterms:W3CDTF">2020-11-15T21:40:28Z</dcterms:created>
  <dcterms:modified xsi:type="dcterms:W3CDTF">2023-10-26T20:24:50Z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0x010100145A4B23F966424BB4FD8A429A4EA29A00DCDC287B76D71443BBCAEBB9B354C5BD</vt:lpwstr>
  </property>
  <property fmtid="{D5CDD505-2E9C-101B-9397-08002B2CF9AE}" pid="3" name="_dlc_DocIdItemGuid">
    <vt:lpwstr>2f16be7b-828c-4cd9-81e9-f688e4976b6b</vt:lpwstr>
  </property>
  <property fmtid="{D5CDD505-2E9C-101B-9397-08002B2CF9AE}" pid="4" name="WorkflowChangePath">
    <vt:lpwstr>a4216109-3f9e-43cc-90ff-b52cd27f9e9b,19;a4216109-3f9e-43cc-90ff-b52cd27f9e9b,19;</vt:lpwstr>
  </property>
  <property fmtid="{D5CDD505-2E9C-101B-9397-08002B2CF9AE}" pid="5" name="SendReminderNoticeTo">
    <vt:lpwstr>548;#i:0#.w|corp\0006890,#i:0#.w|corp\0006890,#Thom.Ryan@wpsic.com,#Thom.Ryan@wpsic.com,#Ryan, Thom,#,#GHA/GHA Ops,#Medical Management 3;#544;#i:0#.w|corp\0014800,#i:0#.w|corp\0014800,#Maria.Diaz@wpsic.com,#Maria.Diaz@wpsic.com,#Diaz, Maria,#,#GHA/GHA Ops,#Customer Service 3</vt:lpwstr>
  </property>
  <property fmtid="{D5CDD505-2E9C-101B-9397-08002B2CF9AE}" pid="6" name="Publish Document">
    <vt:lpwstr>https://knowledge.wpsic.com/lib/gha/_layouts/15/wrkstat.aspx?List=6c3c6057-49d3-4dc7-88e4-55d77bf3a92f&amp;WorkflowInstanceName=d3e63ab9-3c93-42f1-b393-53eb941d0a84, Publish</vt:lpwstr>
  </property>
</Properties>
</file>