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80" r:id="rId3"/>
    <p:sldId id="270" r:id="rId4"/>
    <p:sldId id="426" r:id="rId5"/>
    <p:sldId id="423" r:id="rId6"/>
    <p:sldId id="42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 snapToObjects="1">
      <p:cViewPr varScale="1">
        <p:scale>
          <a:sx n="47" d="100"/>
          <a:sy n="47" d="100"/>
        </p:scale>
        <p:origin x="60" y="168"/>
      </p:cViewPr>
      <p:guideLst/>
    </p:cSldViewPr>
  </p:slideViewPr>
  <p:outlineViewPr>
    <p:cViewPr>
      <p:scale>
        <a:sx n="33" d="100"/>
        <a:sy n="33" d="100"/>
      </p:scale>
      <p:origin x="0" y="-9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54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8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/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/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38821" y="2092409"/>
            <a:ext cx="48006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38821" y="1328868"/>
            <a:ext cx="48006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652580" y="2092409"/>
            <a:ext cx="4800599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652579" y="1379683"/>
            <a:ext cx="48006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43" y="365125"/>
            <a:ext cx="1075253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361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  <p:sldLayoutId id="2147483689" r:id="rId9"/>
    <p:sldLayoutId id="2147483681" r:id="rId10"/>
    <p:sldLayoutId id="2147483685" r:id="rId11"/>
    <p:sldLayoutId id="2147483683" r:id="rId12"/>
    <p:sldLayoutId id="2147483686" r:id="rId13"/>
    <p:sldLayoutId id="2147483682" r:id="rId14"/>
    <p:sldLayoutId id="2147483684" r:id="rId15"/>
    <p:sldLayoutId id="2147483687" r:id="rId16"/>
    <p:sldLayoutId id="214748368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sgha.com/wps/portal/mac/site/claims/guides-and-resources/chronic-care-management-ccm/" TargetMode="External"/><Relationship Id="rId2" Type="http://schemas.openxmlformats.org/officeDocument/2006/relationships/hyperlink" Target="https://www.cms.gov/outreach-and-education/medicare-learning-network-mln/mlnproducts/downloads/chroniccaremanagemen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playlist?list=PLmWbOYPskBJiHtpdgsaJjeID0ZO11rGW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%20Chronic%20Care%20Management%20Questions%20and%20Answers&amp;Presenter=Ellen%20Berra%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Care Management (CCM) Questions and Answers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9CC244-873C-AEA8-C270-BF0467C07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August 17, 2023 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399A-FAC0-29C6-D47D-578F1F2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6EFB-40FA-39B2-8206-1C28FAFAE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CMS </a:t>
            </a:r>
            <a:r>
              <a:rPr lang="en-US" dirty="0">
                <a:hlinkClick r:id="rId2"/>
              </a:rPr>
              <a:t>Chronic Care Management Services Fact Sheet </a:t>
            </a:r>
            <a:endParaRPr lang="en-US" dirty="0"/>
          </a:p>
          <a:p>
            <a:r>
              <a:rPr lang="en-US" dirty="0"/>
              <a:t>WPS </a:t>
            </a:r>
            <a:r>
              <a:rPr lang="en-US" dirty="0">
                <a:hlinkClick r:id="rId3"/>
              </a:rPr>
              <a:t>Chronic Care Management </a:t>
            </a:r>
            <a:endParaRPr lang="en-US" dirty="0"/>
          </a:p>
          <a:p>
            <a:r>
              <a:rPr lang="en-US" dirty="0"/>
              <a:t>WPS YouTube Chronic Care Management </a:t>
            </a:r>
            <a:r>
              <a:rPr lang="en-US" dirty="0">
                <a:hlinkClick r:id="rId4"/>
              </a:rPr>
              <a:t>Playlist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0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Encore Survey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147" y="1251284"/>
            <a:ext cx="8871498" cy="5241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Let us know what you think!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Take time to complete the survey now. 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hlinkClick r:id="rId3"/>
              </a:rPr>
              <a:t>Survey link</a:t>
            </a:r>
            <a:endParaRPr lang="en-US" sz="2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5" name="Picture 4" descr="QR code to take a survey ">
            <a:extLst>
              <a:ext uri="{FF2B5EF4-FFF2-40B4-BE49-F238E27FC236}">
                <a16:creationId xmlns:a16="http://schemas.microsoft.com/office/drawing/2014/main" id="{54593427-CE2E-AEB5-8ECF-489DEE09A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7694" y="2429041"/>
            <a:ext cx="29146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Encore 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+mn-lt"/>
              </a:rPr>
              <a:t>Email </a:t>
            </a:r>
            <a:r>
              <a:rPr lang="en-US" sz="3200" dirty="0">
                <a:solidFill>
                  <a:schemeClr val="tx1"/>
                </a:solidFill>
                <a:latin typeface="+mn-lt"/>
                <a:hlinkClick r:id="rId3"/>
              </a:rPr>
              <a:t>wps.gha.education@wpsic.com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/>
              <a:t>Topic: “Encore: Chronic Care Management Questions and Answers”</a:t>
            </a:r>
          </a:p>
          <a:p>
            <a:r>
              <a:rPr lang="en-US" dirty="0"/>
              <a:t>Send claim specific questions to Customer Service </a:t>
            </a:r>
          </a:p>
        </p:txBody>
      </p:sp>
    </p:spTree>
    <p:extLst>
      <p:ext uri="{BB962C8B-B14F-4D97-AF65-F5344CB8AC3E}">
        <p14:creationId xmlns:p14="http://schemas.microsoft.com/office/powerpoint/2010/main" val="24441899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2592</TotalTime>
  <Words>160</Words>
  <Application>Microsoft Office PowerPoint</Application>
  <PresentationFormat>Widescreen</PresentationFormat>
  <Paragraphs>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Custom Design</vt:lpstr>
      <vt:lpstr>1_Custom Design</vt:lpstr>
      <vt:lpstr>Chronic Care Management (CCM) Questions and Answers</vt:lpstr>
      <vt:lpstr>Disclaimer</vt:lpstr>
      <vt:lpstr>Resources </vt:lpstr>
      <vt:lpstr>Encore Survey </vt:lpstr>
      <vt:lpstr>Encore 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Diaz, Maria</cp:lastModifiedBy>
  <cp:revision>98</cp:revision>
  <dcterms:created xsi:type="dcterms:W3CDTF">2020-11-15T21:40:28Z</dcterms:created>
  <dcterms:modified xsi:type="dcterms:W3CDTF">2023-08-18T19:50:18Z</dcterms:modified>
</cp:coreProperties>
</file>