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20"/>
  </p:notesMasterIdLst>
  <p:handoutMasterIdLst>
    <p:handoutMasterId r:id="rId21"/>
  </p:handoutMasterIdLst>
  <p:sldIdLst>
    <p:sldId id="280" r:id="rId2"/>
    <p:sldId id="270" r:id="rId3"/>
    <p:sldId id="431" r:id="rId4"/>
    <p:sldId id="433" r:id="rId5"/>
    <p:sldId id="434" r:id="rId6"/>
    <p:sldId id="437" r:id="rId7"/>
    <p:sldId id="435" r:id="rId8"/>
    <p:sldId id="436" r:id="rId9"/>
    <p:sldId id="438" r:id="rId10"/>
    <p:sldId id="440" r:id="rId11"/>
    <p:sldId id="439" r:id="rId12"/>
    <p:sldId id="441" r:id="rId13"/>
    <p:sldId id="444" r:id="rId14"/>
    <p:sldId id="442" r:id="rId15"/>
    <p:sldId id="443" r:id="rId16"/>
    <p:sldId id="432" r:id="rId17"/>
    <p:sldId id="423" r:id="rId18"/>
    <p:sldId id="42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17DB4"/>
    <a:srgbClr val="003A5D"/>
    <a:srgbClr val="F891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79201" autoAdjust="0"/>
  </p:normalViewPr>
  <p:slideViewPr>
    <p:cSldViewPr snapToGrid="0" snapToObjects="1">
      <p:cViewPr>
        <p:scale>
          <a:sx n="50" d="100"/>
          <a:sy n="50" d="100"/>
        </p:scale>
        <p:origin x="36" y="36"/>
      </p:cViewPr>
      <p:guideLst/>
    </p:cSldViewPr>
  </p:slideViewPr>
  <p:outlineViewPr>
    <p:cViewPr>
      <p:scale>
        <a:sx n="33" d="100"/>
        <a:sy n="33" d="100"/>
      </p:scale>
      <p:origin x="0" y="-3312"/>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75B812-B55C-F963-0424-D66790B345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A54C994-23A5-6DC3-722C-4FE3E5EE21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B741E7-6599-410D-ACEB-6E45887D8C6A}" type="datetimeFigureOut">
              <a:rPr lang="en-US" smtClean="0"/>
              <a:t>9/7/2023</a:t>
            </a:fld>
            <a:endParaRPr lang="en-US" dirty="0"/>
          </a:p>
        </p:txBody>
      </p:sp>
      <p:sp>
        <p:nvSpPr>
          <p:cNvPr id="4" name="Footer Placeholder 3">
            <a:extLst>
              <a:ext uri="{FF2B5EF4-FFF2-40B4-BE49-F238E27FC236}">
                <a16:creationId xmlns:a16="http://schemas.microsoft.com/office/drawing/2014/main" id="{E627FEED-A9E0-77DB-08F1-2E9042512C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713B5FD-EB69-CE14-53AF-6F1814E6C8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B2DBBE-78A7-4229-8B03-BD4C2BA33311}" type="slidenum">
              <a:rPr lang="en-US" smtClean="0"/>
              <a:t>‹#›</a:t>
            </a:fld>
            <a:endParaRPr lang="en-US" dirty="0"/>
          </a:p>
        </p:txBody>
      </p:sp>
    </p:spTree>
    <p:extLst>
      <p:ext uri="{BB962C8B-B14F-4D97-AF65-F5344CB8AC3E}">
        <p14:creationId xmlns:p14="http://schemas.microsoft.com/office/powerpoint/2010/main" val="519514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38B04-4D7D-6148-8C3F-37CE9408ACEF}" type="datetimeFigureOut">
              <a:rPr lang="en-US" smtClean="0"/>
              <a:t>9/7/2023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BEBA1-951B-0F4A-95D0-9F1CC3ADD46B}" type="slidenum">
              <a:rPr lang="en-US" smtClean="0"/>
              <a:t>‹#›</a:t>
            </a:fld>
            <a:endParaRPr lang="en-US" dirty="0"/>
          </a:p>
        </p:txBody>
      </p:sp>
    </p:spTree>
    <p:extLst>
      <p:ext uri="{BB962C8B-B14F-4D97-AF65-F5344CB8AC3E}">
        <p14:creationId xmlns:p14="http://schemas.microsoft.com/office/powerpoint/2010/main" val="348444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a:t>
            </a:fld>
            <a:endParaRPr lang="en-US" dirty="0"/>
          </a:p>
        </p:txBody>
      </p:sp>
    </p:spTree>
    <p:extLst>
      <p:ext uri="{BB962C8B-B14F-4D97-AF65-F5344CB8AC3E}">
        <p14:creationId xmlns:p14="http://schemas.microsoft.com/office/powerpoint/2010/main" val="3744005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11</a:t>
            </a:fld>
            <a:endParaRPr lang="en-US" dirty="0"/>
          </a:p>
        </p:txBody>
      </p:sp>
    </p:spTree>
    <p:extLst>
      <p:ext uri="{BB962C8B-B14F-4D97-AF65-F5344CB8AC3E}">
        <p14:creationId xmlns:p14="http://schemas.microsoft.com/office/powerpoint/2010/main" val="2858629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12</a:t>
            </a:fld>
            <a:endParaRPr lang="en-US" dirty="0"/>
          </a:p>
        </p:txBody>
      </p:sp>
    </p:spTree>
    <p:extLst>
      <p:ext uri="{BB962C8B-B14F-4D97-AF65-F5344CB8AC3E}">
        <p14:creationId xmlns:p14="http://schemas.microsoft.com/office/powerpoint/2010/main" val="3054528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13</a:t>
            </a:fld>
            <a:endParaRPr lang="en-US" dirty="0"/>
          </a:p>
        </p:txBody>
      </p:sp>
    </p:spTree>
    <p:extLst>
      <p:ext uri="{BB962C8B-B14F-4D97-AF65-F5344CB8AC3E}">
        <p14:creationId xmlns:p14="http://schemas.microsoft.com/office/powerpoint/2010/main" val="937229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14</a:t>
            </a:fld>
            <a:endParaRPr lang="en-US" dirty="0"/>
          </a:p>
        </p:txBody>
      </p:sp>
    </p:spTree>
    <p:extLst>
      <p:ext uri="{BB962C8B-B14F-4D97-AF65-F5344CB8AC3E}">
        <p14:creationId xmlns:p14="http://schemas.microsoft.com/office/powerpoint/2010/main" val="2830327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15</a:t>
            </a:fld>
            <a:endParaRPr lang="en-US" dirty="0"/>
          </a:p>
        </p:txBody>
      </p:sp>
    </p:spTree>
    <p:extLst>
      <p:ext uri="{BB962C8B-B14F-4D97-AF65-F5344CB8AC3E}">
        <p14:creationId xmlns:p14="http://schemas.microsoft.com/office/powerpoint/2010/main" val="3859805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16</a:t>
            </a:fld>
            <a:endParaRPr lang="en-US" dirty="0"/>
          </a:p>
        </p:txBody>
      </p:sp>
    </p:spTree>
    <p:extLst>
      <p:ext uri="{BB962C8B-B14F-4D97-AF65-F5344CB8AC3E}">
        <p14:creationId xmlns:p14="http://schemas.microsoft.com/office/powerpoint/2010/main" val="61799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17</a:t>
            </a:fld>
            <a:endParaRPr lang="en-US" dirty="0"/>
          </a:p>
        </p:txBody>
      </p:sp>
    </p:spTree>
    <p:extLst>
      <p:ext uri="{BB962C8B-B14F-4D97-AF65-F5344CB8AC3E}">
        <p14:creationId xmlns:p14="http://schemas.microsoft.com/office/powerpoint/2010/main" val="2818654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5ABEBA1-951B-0F4A-95D0-9F1CC3ADD46B}" type="slidenum">
              <a:rPr lang="en-US" smtClean="0"/>
              <a:t>18</a:t>
            </a:fld>
            <a:endParaRPr lang="en-US" dirty="0"/>
          </a:p>
        </p:txBody>
      </p:sp>
    </p:spTree>
    <p:extLst>
      <p:ext uri="{BB962C8B-B14F-4D97-AF65-F5344CB8AC3E}">
        <p14:creationId xmlns:p14="http://schemas.microsoft.com/office/powerpoint/2010/main" val="1880784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2</a:t>
            </a:fld>
            <a:endParaRPr lang="en-US" dirty="0"/>
          </a:p>
        </p:txBody>
      </p:sp>
    </p:spTree>
    <p:extLst>
      <p:ext uri="{BB962C8B-B14F-4D97-AF65-F5344CB8AC3E}">
        <p14:creationId xmlns:p14="http://schemas.microsoft.com/office/powerpoint/2010/main" val="1256334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4</a:t>
            </a:fld>
            <a:endParaRPr lang="en-US" dirty="0"/>
          </a:p>
        </p:txBody>
      </p:sp>
    </p:spTree>
    <p:extLst>
      <p:ext uri="{BB962C8B-B14F-4D97-AF65-F5344CB8AC3E}">
        <p14:creationId xmlns:p14="http://schemas.microsoft.com/office/powerpoint/2010/main" val="1874031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5</a:t>
            </a:fld>
            <a:endParaRPr lang="en-US" dirty="0"/>
          </a:p>
        </p:txBody>
      </p:sp>
    </p:spTree>
    <p:extLst>
      <p:ext uri="{BB962C8B-B14F-4D97-AF65-F5344CB8AC3E}">
        <p14:creationId xmlns:p14="http://schemas.microsoft.com/office/powerpoint/2010/main" val="1060106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6</a:t>
            </a:fld>
            <a:endParaRPr lang="en-US" dirty="0"/>
          </a:p>
        </p:txBody>
      </p:sp>
    </p:spTree>
    <p:extLst>
      <p:ext uri="{BB962C8B-B14F-4D97-AF65-F5344CB8AC3E}">
        <p14:creationId xmlns:p14="http://schemas.microsoft.com/office/powerpoint/2010/main" val="795952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7</a:t>
            </a:fld>
            <a:endParaRPr lang="en-US" dirty="0"/>
          </a:p>
        </p:txBody>
      </p:sp>
    </p:spTree>
    <p:extLst>
      <p:ext uri="{BB962C8B-B14F-4D97-AF65-F5344CB8AC3E}">
        <p14:creationId xmlns:p14="http://schemas.microsoft.com/office/powerpoint/2010/main" val="3953477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8</a:t>
            </a:fld>
            <a:endParaRPr lang="en-US" dirty="0"/>
          </a:p>
        </p:txBody>
      </p:sp>
    </p:spTree>
    <p:extLst>
      <p:ext uri="{BB962C8B-B14F-4D97-AF65-F5344CB8AC3E}">
        <p14:creationId xmlns:p14="http://schemas.microsoft.com/office/powerpoint/2010/main" val="1401586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9</a:t>
            </a:fld>
            <a:endParaRPr lang="en-US" dirty="0"/>
          </a:p>
        </p:txBody>
      </p:sp>
    </p:spTree>
    <p:extLst>
      <p:ext uri="{BB962C8B-B14F-4D97-AF65-F5344CB8AC3E}">
        <p14:creationId xmlns:p14="http://schemas.microsoft.com/office/powerpoint/2010/main" val="308392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10</a:t>
            </a:fld>
            <a:endParaRPr lang="en-US" dirty="0"/>
          </a:p>
        </p:txBody>
      </p:sp>
    </p:spTree>
    <p:extLst>
      <p:ext uri="{BB962C8B-B14F-4D97-AF65-F5344CB8AC3E}">
        <p14:creationId xmlns:p14="http://schemas.microsoft.com/office/powerpoint/2010/main" val="1729698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6B6CC8B-1FC5-4365-BC36-037B408F0B54}"/>
              </a:ext>
            </a:extLst>
          </p:cNvPr>
          <p:cNvSpPr>
            <a:spLocks noGrp="1"/>
          </p:cNvSpPr>
          <p:nvPr>
            <p:ph type="title"/>
          </p:nvPr>
        </p:nvSpPr>
        <p:spPr>
          <a:xfrm>
            <a:off x="547585" y="365125"/>
            <a:ext cx="9279906" cy="723011"/>
          </a:xfrm>
          <a:prstGeom prst="rect">
            <a:avLst/>
          </a:prstGeom>
        </p:spPr>
        <p:txBody>
          <a:bodyPr/>
          <a:lstStyle>
            <a:lvl1pPr>
              <a:defRPr sz="4000">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Content Placeholder 3">
            <a:extLst>
              <a:ext uri="{FF2B5EF4-FFF2-40B4-BE49-F238E27FC236}">
                <a16:creationId xmlns:a16="http://schemas.microsoft.com/office/drawing/2014/main" id="{E0117B41-E422-774B-A4E0-9DE9EBDF437D}"/>
              </a:ext>
            </a:extLst>
          </p:cNvPr>
          <p:cNvSpPr>
            <a:spLocks noGrp="1"/>
          </p:cNvSpPr>
          <p:nvPr>
            <p:ph sz="half" idx="2"/>
          </p:nvPr>
        </p:nvSpPr>
        <p:spPr>
          <a:xfrm>
            <a:off x="547585" y="1280160"/>
            <a:ext cx="11071258" cy="4424901"/>
          </a:xfrm>
          <a:prstGeom prst="rect">
            <a:avLst/>
          </a:prstGeom>
        </p:spPr>
        <p:txBody>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800">
                <a:solidFill>
                  <a:schemeClr val="tx1"/>
                </a:solidFill>
                <a:latin typeface="Arial" panose="020B0604020202020204" pitchFamily="34" charset="0"/>
                <a:cs typeface="Arial" panose="020B0604020202020204" pitchFamily="34" charset="0"/>
              </a:defRPr>
            </a:lvl2pPr>
            <a:lvl3pPr marL="1257300" indent="-342900">
              <a:buClr>
                <a:srgbClr val="F8911B"/>
              </a:buClr>
              <a:buFont typeface="Trebuchet MS" panose="020B0603020202020204" pitchFamily="34" charset="0"/>
              <a:buChar char="•"/>
              <a:defRPr sz="2400">
                <a:latin typeface="Arial" panose="020B0604020202020204" pitchFamily="34" charset="0"/>
                <a:cs typeface="Arial" panose="020B060402020202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8" name="Slide Number Placeholder 5">
            <a:extLst>
              <a:ext uri="{FF2B5EF4-FFF2-40B4-BE49-F238E27FC236}">
                <a16:creationId xmlns:a16="http://schemas.microsoft.com/office/drawing/2014/main" id="{CCB58E32-7EC3-4C49-B802-6217EC0122B0}"/>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556514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wo Colum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141C5F-6843-2DBF-BA08-09AF682AE7A6}"/>
              </a:ext>
            </a:extLst>
          </p:cNvPr>
          <p:cNvSpPr>
            <a:spLocks noGrp="1"/>
          </p:cNvSpPr>
          <p:nvPr>
            <p:ph type="title"/>
          </p:nvPr>
        </p:nvSpPr>
        <p:spPr>
          <a:xfrm>
            <a:off x="548640" y="365760"/>
            <a:ext cx="9142060" cy="723011"/>
          </a:xfrm>
          <a:prstGeom prst="rect">
            <a:avLst/>
          </a:prstGeom>
        </p:spPr>
        <p:txBody>
          <a:bodyPr/>
          <a:lstStyle>
            <a:lvl1pPr>
              <a:defRPr sz="4000">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3B1DC953-B3F2-2249-AD5E-3454E4DB5D0A}"/>
              </a:ext>
            </a:extLst>
          </p:cNvPr>
          <p:cNvSpPr>
            <a:spLocks noGrp="1"/>
          </p:cNvSpPr>
          <p:nvPr>
            <p:ph sz="half" idx="13" hasCustomPrompt="1"/>
          </p:nvPr>
        </p:nvSpPr>
        <p:spPr>
          <a:xfrm>
            <a:off x="548640" y="1280160"/>
            <a:ext cx="5029200" cy="4453128"/>
          </a:xfrm>
          <a:prstGeom prst="rect">
            <a:avLst/>
          </a:prstGeom>
        </p:spPr>
        <p:txBody>
          <a:bodyPr>
            <a:normAutofit/>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400">
                <a:solidFill>
                  <a:schemeClr val="tx1"/>
                </a:solidFill>
                <a:latin typeface="Arial" panose="020B0604020202020204" pitchFamily="34" charset="0"/>
                <a:cs typeface="Arial" panose="020B0604020202020204" pitchFamily="34" charset="0"/>
              </a:defRPr>
            </a:lvl2pPr>
            <a:lvl3pPr>
              <a:buClr>
                <a:srgbClr val="F8911B"/>
              </a:buClr>
              <a:defRPr sz="2400">
                <a:solidFill>
                  <a:schemeClr val="tx1"/>
                </a:solidFill>
                <a:latin typeface="Arial" panose="020B0604020202020204" pitchFamily="34" charset="0"/>
                <a:cs typeface="Arial" panose="020B0604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Bullet one</a:t>
            </a:r>
          </a:p>
          <a:p>
            <a:pPr lvl="1"/>
            <a:r>
              <a:rPr lang="en-US" dirty="0"/>
              <a:t>Second level</a:t>
            </a:r>
          </a:p>
          <a:p>
            <a:pPr lvl="2"/>
            <a:r>
              <a:rPr lang="en-US" dirty="0"/>
              <a:t>Third level</a:t>
            </a:r>
          </a:p>
        </p:txBody>
      </p:sp>
      <p:sp>
        <p:nvSpPr>
          <p:cNvPr id="15" name="Content Placeholder 2">
            <a:extLst>
              <a:ext uri="{FF2B5EF4-FFF2-40B4-BE49-F238E27FC236}">
                <a16:creationId xmlns:a16="http://schemas.microsoft.com/office/drawing/2014/main" id="{717ED727-781B-C74C-B03C-1A717152C591}"/>
              </a:ext>
            </a:extLst>
          </p:cNvPr>
          <p:cNvSpPr>
            <a:spLocks noGrp="1"/>
          </p:cNvSpPr>
          <p:nvPr>
            <p:ph sz="half" idx="17" hasCustomPrompt="1"/>
          </p:nvPr>
        </p:nvSpPr>
        <p:spPr>
          <a:xfrm>
            <a:off x="6510528" y="1281631"/>
            <a:ext cx="5029200" cy="4448107"/>
          </a:xfrm>
          <a:prstGeom prst="rect">
            <a:avLst/>
          </a:prstGeom>
        </p:spPr>
        <p:txBody>
          <a:bodyPr>
            <a:normAutofit/>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800">
                <a:solidFill>
                  <a:schemeClr val="tx1"/>
                </a:solidFill>
                <a:latin typeface="Arial" panose="020B0604020202020204" pitchFamily="34" charset="0"/>
                <a:cs typeface="Arial" panose="020B0604020202020204" pitchFamily="34" charset="0"/>
              </a:defRPr>
            </a:lvl2pPr>
            <a:lvl3pPr>
              <a:buClr>
                <a:srgbClr val="F8911B"/>
              </a:buClr>
              <a:defRPr sz="2400">
                <a:solidFill>
                  <a:schemeClr val="tx1"/>
                </a:solidFill>
                <a:latin typeface="Arial" panose="020B0604020202020204" pitchFamily="34" charset="0"/>
                <a:cs typeface="Arial" panose="020B0604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Bullet one</a:t>
            </a:r>
          </a:p>
          <a:p>
            <a:pPr lvl="1"/>
            <a:r>
              <a:rPr lang="en-US" dirty="0"/>
              <a:t>Second level</a:t>
            </a:r>
          </a:p>
          <a:p>
            <a:pPr lvl="2"/>
            <a:r>
              <a:rPr lang="en-US" dirty="0"/>
              <a:t>Third level</a:t>
            </a:r>
          </a:p>
        </p:txBody>
      </p:sp>
    </p:spTree>
    <p:extLst>
      <p:ext uri="{BB962C8B-B14F-4D97-AF65-F5344CB8AC3E}">
        <p14:creationId xmlns:p14="http://schemas.microsoft.com/office/powerpoint/2010/main" val="483353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lumn">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1C472D9-9C3B-B046-894F-84EB5A708778}"/>
              </a:ext>
              <a:ext uri="{C183D7F6-B498-43B3-948B-1728B52AA6E4}">
                <adec:decorative xmlns:adec="http://schemas.microsoft.com/office/drawing/2017/decorative" val="1"/>
              </a:ext>
            </a:extLst>
          </p:cNvPr>
          <p:cNvSpPr txBox="1">
            <a:spLocks/>
          </p:cNvSpPr>
          <p:nvPr userDrawn="1"/>
        </p:nvSpPr>
        <p:spPr>
          <a:xfrm>
            <a:off x="7908966" y="0"/>
            <a:ext cx="4283034" cy="6858000"/>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4" name="Title 1">
            <a:extLst>
              <a:ext uri="{FF2B5EF4-FFF2-40B4-BE49-F238E27FC236}">
                <a16:creationId xmlns:a16="http://schemas.microsoft.com/office/drawing/2014/main" id="{88141C5F-6843-2DBF-BA08-09AF682AE7A6}"/>
              </a:ext>
            </a:extLst>
          </p:cNvPr>
          <p:cNvSpPr>
            <a:spLocks noGrp="1"/>
          </p:cNvSpPr>
          <p:nvPr>
            <p:ph type="title"/>
          </p:nvPr>
        </p:nvSpPr>
        <p:spPr>
          <a:xfrm>
            <a:off x="548639" y="365125"/>
            <a:ext cx="10904539" cy="723011"/>
          </a:xfrm>
          <a:prstGeom prst="rect">
            <a:avLst/>
          </a:prstGeom>
        </p:spPr>
        <p:txBody>
          <a:bodyPr/>
          <a:lstStyle>
            <a:lvl1pPr>
              <a:defRPr sz="4000">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3B1DC953-B3F2-2249-AD5E-3454E4DB5D0A}"/>
              </a:ext>
            </a:extLst>
          </p:cNvPr>
          <p:cNvSpPr>
            <a:spLocks noGrp="1"/>
          </p:cNvSpPr>
          <p:nvPr>
            <p:ph sz="half" idx="13" hasCustomPrompt="1"/>
          </p:nvPr>
        </p:nvSpPr>
        <p:spPr>
          <a:xfrm>
            <a:off x="548640" y="1280160"/>
            <a:ext cx="5358384" cy="5039614"/>
          </a:xfrm>
          <a:prstGeom prst="rect">
            <a:avLst/>
          </a:prstGeom>
        </p:spPr>
        <p:txBody>
          <a:bodyPr>
            <a:normAutofit/>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800">
                <a:solidFill>
                  <a:schemeClr val="tx1"/>
                </a:solidFill>
                <a:latin typeface="Arial" panose="020B0604020202020204" pitchFamily="34" charset="0"/>
                <a:cs typeface="Arial" panose="020B0604020202020204" pitchFamily="34" charset="0"/>
              </a:defRPr>
            </a:lvl2pPr>
            <a:lvl3pPr>
              <a:buClr>
                <a:srgbClr val="F8911B"/>
              </a:buClr>
              <a:defRPr sz="2400">
                <a:solidFill>
                  <a:schemeClr val="tx1"/>
                </a:solidFill>
                <a:latin typeface="Arial" panose="020B0604020202020204" pitchFamily="34" charset="0"/>
                <a:cs typeface="Arial" panose="020B0604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Bullet one</a:t>
            </a:r>
          </a:p>
          <a:p>
            <a:pPr lvl="1"/>
            <a:r>
              <a:rPr lang="en-US" dirty="0"/>
              <a:t>Second level</a:t>
            </a:r>
          </a:p>
          <a:p>
            <a:pPr lvl="2"/>
            <a:r>
              <a:rPr lang="en-US" dirty="0"/>
              <a:t>Third level</a:t>
            </a:r>
          </a:p>
        </p:txBody>
      </p:sp>
      <p:sp>
        <p:nvSpPr>
          <p:cNvPr id="15" name="Content Placeholder 2">
            <a:extLst>
              <a:ext uri="{FF2B5EF4-FFF2-40B4-BE49-F238E27FC236}">
                <a16:creationId xmlns:a16="http://schemas.microsoft.com/office/drawing/2014/main" id="{717ED727-781B-C74C-B03C-1A717152C591}"/>
              </a:ext>
            </a:extLst>
          </p:cNvPr>
          <p:cNvSpPr>
            <a:spLocks noGrp="1"/>
          </p:cNvSpPr>
          <p:nvPr>
            <p:ph sz="half" idx="17" hasCustomPrompt="1"/>
          </p:nvPr>
        </p:nvSpPr>
        <p:spPr>
          <a:xfrm>
            <a:off x="6096000" y="1272483"/>
            <a:ext cx="5357179" cy="5039614"/>
          </a:xfrm>
          <a:prstGeom prst="rect">
            <a:avLst/>
          </a:prstGeom>
        </p:spPr>
        <p:txBody>
          <a:bodyPr>
            <a:normAutofit/>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800">
                <a:solidFill>
                  <a:schemeClr val="tx1"/>
                </a:solidFill>
                <a:latin typeface="Arial" panose="020B0604020202020204" pitchFamily="34" charset="0"/>
                <a:cs typeface="Arial" panose="020B0604020202020204" pitchFamily="34" charset="0"/>
              </a:defRPr>
            </a:lvl2pPr>
            <a:lvl3pPr>
              <a:buClr>
                <a:srgbClr val="F8911B"/>
              </a:buClr>
              <a:defRPr sz="2400">
                <a:solidFill>
                  <a:schemeClr val="tx1"/>
                </a:solidFill>
                <a:latin typeface="Arial" panose="020B0604020202020204" pitchFamily="34" charset="0"/>
                <a:cs typeface="Arial" panose="020B0604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Bullet one</a:t>
            </a:r>
          </a:p>
          <a:p>
            <a:pPr lvl="1"/>
            <a:r>
              <a:rPr lang="en-US" dirty="0"/>
              <a:t>Second level</a:t>
            </a:r>
          </a:p>
          <a:p>
            <a:pPr lvl="2"/>
            <a:r>
              <a:rPr lang="en-US" dirty="0"/>
              <a:t>Third level</a:t>
            </a:r>
          </a:p>
        </p:txBody>
      </p:sp>
    </p:spTree>
    <p:extLst>
      <p:ext uri="{BB962C8B-B14F-4D97-AF65-F5344CB8AC3E}">
        <p14:creationId xmlns:p14="http://schemas.microsoft.com/office/powerpoint/2010/main" val="3996620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2" name="Title 4">
            <a:extLst>
              <a:ext uri="{FF2B5EF4-FFF2-40B4-BE49-F238E27FC236}">
                <a16:creationId xmlns:a16="http://schemas.microsoft.com/office/drawing/2014/main" id="{B18D2B09-D3FE-1F42-8989-14A4DDC832DF}"/>
              </a:ext>
            </a:extLst>
          </p:cNvPr>
          <p:cNvSpPr>
            <a:spLocks noGrp="1"/>
          </p:cNvSpPr>
          <p:nvPr>
            <p:ph type="title"/>
          </p:nvPr>
        </p:nvSpPr>
        <p:spPr>
          <a:xfrm>
            <a:off x="2389908" y="3168332"/>
            <a:ext cx="9250404" cy="1472183"/>
          </a:xfrm>
          <a:prstGeom prst="rect">
            <a:avLst/>
          </a:prstGeom>
        </p:spPr>
        <p:txBody>
          <a:bodyPr anchor="ctr" anchorCtr="0"/>
          <a:lstStyle>
            <a:lvl1pPr>
              <a:defRPr b="1">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Picture Placeholder 3">
            <a:extLst>
              <a:ext uri="{FF2B5EF4-FFF2-40B4-BE49-F238E27FC236}">
                <a16:creationId xmlns:a16="http://schemas.microsoft.com/office/drawing/2014/main" id="{B48FA765-4F8C-0ADE-FFAC-4EDADCB27496}"/>
              </a:ext>
            </a:extLst>
          </p:cNvPr>
          <p:cNvSpPr>
            <a:spLocks noGrp="1"/>
          </p:cNvSpPr>
          <p:nvPr>
            <p:ph type="pic" sz="quarter" idx="10"/>
          </p:nvPr>
        </p:nvSpPr>
        <p:spPr>
          <a:xfrm>
            <a:off x="7909" y="0"/>
            <a:ext cx="4023360" cy="2926080"/>
          </a:xfrm>
          <a:prstGeom prst="rect">
            <a:avLst/>
          </a:prstGeom>
        </p:spPr>
        <p:txBody>
          <a:bodyPr/>
          <a:lstStyle/>
          <a:p>
            <a:endParaRPr lang="en-US" dirty="0"/>
          </a:p>
        </p:txBody>
      </p:sp>
      <p:sp>
        <p:nvSpPr>
          <p:cNvPr id="6" name="Picture Placeholder 5">
            <a:extLst>
              <a:ext uri="{FF2B5EF4-FFF2-40B4-BE49-F238E27FC236}">
                <a16:creationId xmlns:a16="http://schemas.microsoft.com/office/drawing/2014/main" id="{0620E638-A921-0446-EBBF-38BC344F8847}"/>
              </a:ext>
            </a:extLst>
          </p:cNvPr>
          <p:cNvSpPr>
            <a:spLocks noGrp="1"/>
          </p:cNvSpPr>
          <p:nvPr>
            <p:ph type="pic" sz="quarter" idx="11"/>
          </p:nvPr>
        </p:nvSpPr>
        <p:spPr>
          <a:xfrm>
            <a:off x="4084320" y="-699"/>
            <a:ext cx="4023360" cy="292608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953B945E-F4FB-17FF-0498-D2D951A57AEF}"/>
              </a:ext>
            </a:extLst>
          </p:cNvPr>
          <p:cNvSpPr>
            <a:spLocks noGrp="1"/>
          </p:cNvSpPr>
          <p:nvPr>
            <p:ph type="pic" sz="quarter" idx="12"/>
          </p:nvPr>
        </p:nvSpPr>
        <p:spPr>
          <a:xfrm>
            <a:off x="8160731" y="0"/>
            <a:ext cx="4023360" cy="2926080"/>
          </a:xfrm>
          <a:prstGeom prst="rect">
            <a:avLst/>
          </a:prstGeom>
        </p:spPr>
        <p:txBody>
          <a:bodyPr/>
          <a:lstStyle/>
          <a:p>
            <a:endParaRPr lang="en-US" dirty="0"/>
          </a:p>
        </p:txBody>
      </p:sp>
      <p:pic>
        <p:nvPicPr>
          <p:cNvPr id="3" name="Picture 2">
            <a:extLst>
              <a:ext uri="{FF2B5EF4-FFF2-40B4-BE49-F238E27FC236}">
                <a16:creationId xmlns:a16="http://schemas.microsoft.com/office/drawing/2014/main" id="{22A10C1D-1074-27A2-D07A-A035055746E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40" y="2981739"/>
            <a:ext cx="3270310" cy="3876262"/>
          </a:xfrm>
          <a:prstGeom prst="rect">
            <a:avLst/>
          </a:prstGeom>
        </p:spPr>
      </p:pic>
      <p:sp>
        <p:nvSpPr>
          <p:cNvPr id="7" name="Text Placeholder 6">
            <a:extLst>
              <a:ext uri="{FF2B5EF4-FFF2-40B4-BE49-F238E27FC236}">
                <a16:creationId xmlns:a16="http://schemas.microsoft.com/office/drawing/2014/main" id="{F90272E6-6EDD-D77C-5B63-2F2CE0FEC281}"/>
              </a:ext>
            </a:extLst>
          </p:cNvPr>
          <p:cNvSpPr>
            <a:spLocks noGrp="1"/>
          </p:cNvSpPr>
          <p:nvPr>
            <p:ph type="body" sz="quarter" idx="13"/>
          </p:nvPr>
        </p:nvSpPr>
        <p:spPr>
          <a:xfrm>
            <a:off x="2389908" y="4882767"/>
            <a:ext cx="7662141" cy="914783"/>
          </a:xfrm>
          <a:prstGeom prst="rect">
            <a:avLst/>
          </a:prstGeom>
        </p:spPr>
        <p:txBody>
          <a:bodyPr anchor="ctr" anchorCtr="0"/>
          <a:lstStyle>
            <a:lvl1pPr marL="0" indent="0">
              <a:buNone/>
              <a:defRPr sz="3600">
                <a:solidFill>
                  <a:schemeClr val="tx1"/>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676118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over Slide,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2" name="Title 4">
            <a:extLst>
              <a:ext uri="{FF2B5EF4-FFF2-40B4-BE49-F238E27FC236}">
                <a16:creationId xmlns:a16="http://schemas.microsoft.com/office/drawing/2014/main" id="{B18D2B09-D3FE-1F42-8989-14A4DDC832DF}"/>
              </a:ext>
            </a:extLst>
          </p:cNvPr>
          <p:cNvSpPr>
            <a:spLocks noGrp="1"/>
          </p:cNvSpPr>
          <p:nvPr>
            <p:ph type="title"/>
          </p:nvPr>
        </p:nvSpPr>
        <p:spPr>
          <a:xfrm>
            <a:off x="2389908" y="3168332"/>
            <a:ext cx="9250404" cy="1472183"/>
          </a:xfrm>
          <a:prstGeom prst="rect">
            <a:avLst/>
          </a:prstGeom>
        </p:spPr>
        <p:txBody>
          <a:bodyPr anchor="ctr" anchorCtr="0"/>
          <a:lstStyle>
            <a:lvl1pPr>
              <a:defRPr b="1">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22A10C1D-1074-27A2-D07A-A035055746E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40" y="2981739"/>
            <a:ext cx="3270310" cy="3876262"/>
          </a:xfrm>
          <a:prstGeom prst="rect">
            <a:avLst/>
          </a:prstGeom>
        </p:spPr>
      </p:pic>
      <p:sp>
        <p:nvSpPr>
          <p:cNvPr id="7" name="Text Placeholder 6">
            <a:extLst>
              <a:ext uri="{FF2B5EF4-FFF2-40B4-BE49-F238E27FC236}">
                <a16:creationId xmlns:a16="http://schemas.microsoft.com/office/drawing/2014/main" id="{F90272E6-6EDD-D77C-5B63-2F2CE0FEC281}"/>
              </a:ext>
            </a:extLst>
          </p:cNvPr>
          <p:cNvSpPr>
            <a:spLocks noGrp="1"/>
          </p:cNvSpPr>
          <p:nvPr>
            <p:ph type="body" sz="quarter" idx="13"/>
          </p:nvPr>
        </p:nvSpPr>
        <p:spPr>
          <a:xfrm>
            <a:off x="2389908" y="4882767"/>
            <a:ext cx="7662141" cy="914783"/>
          </a:xfrm>
          <a:prstGeom prst="rect">
            <a:avLst/>
          </a:prstGeom>
        </p:spPr>
        <p:txBody>
          <a:bodyPr anchor="ctr" anchorCtr="0"/>
          <a:lstStyle>
            <a:lvl1pPr marL="0" indent="0">
              <a:buNone/>
              <a:defRPr sz="3600">
                <a:solidFill>
                  <a:schemeClr val="tx1"/>
                </a:solidFill>
                <a:latin typeface="Arial" panose="020B0604020202020204" pitchFamily="34" charset="0"/>
                <a:cs typeface="Arial" panose="020B0604020202020204" pitchFamily="34" charset="0"/>
              </a:defRPr>
            </a:lvl1pPr>
          </a:lstStyle>
          <a:p>
            <a:pPr lvl="0"/>
            <a:endParaRPr lang="en-US" dirty="0"/>
          </a:p>
        </p:txBody>
      </p:sp>
      <p:pic>
        <p:nvPicPr>
          <p:cNvPr id="5" name="Picture Placeholder 9">
            <a:extLst>
              <a:ext uri="{FF2B5EF4-FFF2-40B4-BE49-F238E27FC236}">
                <a16:creationId xmlns:a16="http://schemas.microsoft.com/office/drawing/2014/main" id="{AB3D9230-FE66-B12D-29E8-BD86F1B69C20}"/>
              </a:ext>
            </a:extLst>
          </p:cNvPr>
          <p:cNvPicPr>
            <a:picLocks/>
          </p:cNvPicPr>
          <p:nvPr userDrawn="1"/>
        </p:nvPicPr>
        <p:blipFill>
          <a:blip r:embed="rId3" cstate="screen">
            <a:extLst>
              <a:ext uri="{28A0092B-C50C-407E-A947-70E740481C1C}">
                <a14:useLocalDpi xmlns:a14="http://schemas.microsoft.com/office/drawing/2010/main" val="0"/>
              </a:ext>
            </a:extLst>
          </a:blip>
          <a:srcRect/>
          <a:stretch>
            <a:fillRect/>
          </a:stretch>
        </p:blipFill>
        <p:spPr>
          <a:xfrm>
            <a:off x="-1" y="-4298"/>
            <a:ext cx="4023360" cy="2990088"/>
          </a:xfrm>
          <a:prstGeom prst="rect">
            <a:avLst/>
          </a:prstGeom>
        </p:spPr>
      </p:pic>
      <p:pic>
        <p:nvPicPr>
          <p:cNvPr id="9" name="Picture Placeholder 7">
            <a:extLst>
              <a:ext uri="{FF2B5EF4-FFF2-40B4-BE49-F238E27FC236}">
                <a16:creationId xmlns:a16="http://schemas.microsoft.com/office/drawing/2014/main" id="{B3246397-6336-CD52-9AF5-EDB5B25FBA8D}"/>
              </a:ext>
            </a:extLst>
          </p:cNvPr>
          <p:cNvPicPr>
            <a:picLocks/>
          </p:cNvPicPr>
          <p:nvPr userDrawn="1"/>
        </p:nvPicPr>
        <p:blipFill>
          <a:blip r:embed="rId4" cstate="screen">
            <a:extLst>
              <a:ext uri="{28A0092B-C50C-407E-A947-70E740481C1C}">
                <a14:useLocalDpi xmlns:a14="http://schemas.microsoft.com/office/drawing/2010/main" val="0"/>
              </a:ext>
            </a:extLst>
          </a:blip>
          <a:srcRect/>
          <a:stretch>
            <a:fillRect/>
          </a:stretch>
        </p:blipFill>
        <p:spPr>
          <a:xfrm>
            <a:off x="4084320" y="0"/>
            <a:ext cx="4023360" cy="2986037"/>
          </a:xfrm>
          <a:prstGeom prst="rect">
            <a:avLst/>
          </a:prstGeom>
        </p:spPr>
      </p:pic>
      <p:pic>
        <p:nvPicPr>
          <p:cNvPr id="11" name="Picture Placeholder 11">
            <a:extLst>
              <a:ext uri="{FF2B5EF4-FFF2-40B4-BE49-F238E27FC236}">
                <a16:creationId xmlns:a16="http://schemas.microsoft.com/office/drawing/2014/main" id="{474C06A0-A451-D78C-C155-5C92BCE653F3}"/>
              </a:ext>
            </a:extLst>
          </p:cNvPr>
          <p:cNvPicPr>
            <a:picLocks/>
          </p:cNvPicPr>
          <p:nvPr userDrawn="1"/>
        </p:nvPicPr>
        <p:blipFill rotWithShape="1">
          <a:blip r:embed="rId5" cstate="screen">
            <a:extLst>
              <a:ext uri="{28A0092B-C50C-407E-A947-70E740481C1C}">
                <a14:useLocalDpi xmlns:a14="http://schemas.microsoft.com/office/drawing/2010/main" val="0"/>
              </a:ext>
            </a:extLst>
          </a:blip>
          <a:srcRect/>
          <a:stretch/>
        </p:blipFill>
        <p:spPr>
          <a:xfrm>
            <a:off x="8168400" y="0"/>
            <a:ext cx="4023360" cy="2986037"/>
          </a:xfrm>
          <a:prstGeom prst="rect">
            <a:avLst/>
          </a:prstGeom>
        </p:spPr>
      </p:pic>
    </p:spTree>
    <p:extLst>
      <p:ext uri="{BB962C8B-B14F-4D97-AF65-F5344CB8AC3E}">
        <p14:creationId xmlns:p14="http://schemas.microsoft.com/office/powerpoint/2010/main" val="2571026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ver Slide,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2" name="Title 4">
            <a:extLst>
              <a:ext uri="{FF2B5EF4-FFF2-40B4-BE49-F238E27FC236}">
                <a16:creationId xmlns:a16="http://schemas.microsoft.com/office/drawing/2014/main" id="{B18D2B09-D3FE-1F42-8989-14A4DDC832DF}"/>
              </a:ext>
            </a:extLst>
          </p:cNvPr>
          <p:cNvSpPr>
            <a:spLocks noGrp="1"/>
          </p:cNvSpPr>
          <p:nvPr>
            <p:ph type="title"/>
          </p:nvPr>
        </p:nvSpPr>
        <p:spPr>
          <a:xfrm>
            <a:off x="2364828" y="3168332"/>
            <a:ext cx="9275484" cy="2381130"/>
          </a:xfrm>
          <a:prstGeom prst="rect">
            <a:avLst/>
          </a:prstGeom>
        </p:spPr>
        <p:txBody>
          <a:bodyPr anchor="ctr" anchorCtr="0"/>
          <a:lstStyle>
            <a:lvl1pPr>
              <a:defRPr b="1">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22A10C1D-1074-27A2-D07A-A035055746E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40" y="2981739"/>
            <a:ext cx="3270310" cy="3876262"/>
          </a:xfrm>
          <a:prstGeom prst="rect">
            <a:avLst/>
          </a:prstGeom>
        </p:spPr>
      </p:pic>
      <p:pic>
        <p:nvPicPr>
          <p:cNvPr id="5" name="Picture Placeholder 9">
            <a:extLst>
              <a:ext uri="{FF2B5EF4-FFF2-40B4-BE49-F238E27FC236}">
                <a16:creationId xmlns:a16="http://schemas.microsoft.com/office/drawing/2014/main" id="{9749A465-BC0B-F090-A9DB-B1D2D4BB245A}"/>
              </a:ext>
            </a:extLst>
          </p:cNvPr>
          <p:cNvPicPr>
            <a:picLocks/>
          </p:cNvPicPr>
          <p:nvPr userDrawn="1"/>
        </p:nvPicPr>
        <p:blipFill>
          <a:blip r:embed="rId3" cstate="screen">
            <a:extLst>
              <a:ext uri="{28A0092B-C50C-407E-A947-70E740481C1C}">
                <a14:useLocalDpi xmlns:a14="http://schemas.microsoft.com/office/drawing/2010/main" val="0"/>
              </a:ext>
            </a:extLst>
          </a:blip>
          <a:srcRect/>
          <a:stretch>
            <a:fillRect/>
          </a:stretch>
        </p:blipFill>
        <p:spPr>
          <a:xfrm>
            <a:off x="-1" y="-4298"/>
            <a:ext cx="4023360" cy="2990088"/>
          </a:xfrm>
          <a:prstGeom prst="rect">
            <a:avLst/>
          </a:prstGeom>
        </p:spPr>
      </p:pic>
      <p:pic>
        <p:nvPicPr>
          <p:cNvPr id="9" name="Picture Placeholder 7">
            <a:extLst>
              <a:ext uri="{FF2B5EF4-FFF2-40B4-BE49-F238E27FC236}">
                <a16:creationId xmlns:a16="http://schemas.microsoft.com/office/drawing/2014/main" id="{E7A790AE-E751-F8F5-9867-2C672B19088F}"/>
              </a:ext>
            </a:extLst>
          </p:cNvPr>
          <p:cNvPicPr>
            <a:picLocks/>
          </p:cNvPicPr>
          <p:nvPr userDrawn="1"/>
        </p:nvPicPr>
        <p:blipFill>
          <a:blip r:embed="rId4" cstate="screen">
            <a:extLst>
              <a:ext uri="{28A0092B-C50C-407E-A947-70E740481C1C}">
                <a14:useLocalDpi xmlns:a14="http://schemas.microsoft.com/office/drawing/2010/main" val="0"/>
              </a:ext>
            </a:extLst>
          </a:blip>
          <a:srcRect/>
          <a:stretch>
            <a:fillRect/>
          </a:stretch>
        </p:blipFill>
        <p:spPr>
          <a:xfrm>
            <a:off x="4084320" y="0"/>
            <a:ext cx="4023360" cy="2986037"/>
          </a:xfrm>
          <a:prstGeom prst="rect">
            <a:avLst/>
          </a:prstGeom>
        </p:spPr>
      </p:pic>
      <p:pic>
        <p:nvPicPr>
          <p:cNvPr id="11" name="Picture Placeholder 11">
            <a:extLst>
              <a:ext uri="{FF2B5EF4-FFF2-40B4-BE49-F238E27FC236}">
                <a16:creationId xmlns:a16="http://schemas.microsoft.com/office/drawing/2014/main" id="{2667FF22-53DB-8DC2-691C-D6BBCF7AA90E}"/>
              </a:ext>
            </a:extLst>
          </p:cNvPr>
          <p:cNvPicPr>
            <a:picLocks/>
          </p:cNvPicPr>
          <p:nvPr userDrawn="1"/>
        </p:nvPicPr>
        <p:blipFill rotWithShape="1">
          <a:blip r:embed="rId5" cstate="screen">
            <a:extLst>
              <a:ext uri="{28A0092B-C50C-407E-A947-70E740481C1C}">
                <a14:useLocalDpi xmlns:a14="http://schemas.microsoft.com/office/drawing/2010/main" val="0"/>
              </a:ext>
            </a:extLst>
          </a:blip>
          <a:srcRect/>
          <a:stretch/>
        </p:blipFill>
        <p:spPr>
          <a:xfrm>
            <a:off x="8168400" y="0"/>
            <a:ext cx="4023360" cy="2986037"/>
          </a:xfrm>
          <a:prstGeom prst="rect">
            <a:avLst/>
          </a:prstGeom>
        </p:spPr>
      </p:pic>
    </p:spTree>
    <p:extLst>
      <p:ext uri="{BB962C8B-B14F-4D97-AF65-F5344CB8AC3E}">
        <p14:creationId xmlns:p14="http://schemas.microsoft.com/office/powerpoint/2010/main" val="1079481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over Slide,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2" name="Title 4">
            <a:extLst>
              <a:ext uri="{FF2B5EF4-FFF2-40B4-BE49-F238E27FC236}">
                <a16:creationId xmlns:a16="http://schemas.microsoft.com/office/drawing/2014/main" id="{B18D2B09-D3FE-1F42-8989-14A4DDC832DF}"/>
              </a:ext>
            </a:extLst>
          </p:cNvPr>
          <p:cNvSpPr>
            <a:spLocks noGrp="1"/>
          </p:cNvSpPr>
          <p:nvPr>
            <p:ph type="title"/>
          </p:nvPr>
        </p:nvSpPr>
        <p:spPr>
          <a:xfrm>
            <a:off x="2364828" y="3168332"/>
            <a:ext cx="9275484" cy="2381130"/>
          </a:xfrm>
          <a:prstGeom prst="rect">
            <a:avLst/>
          </a:prstGeom>
        </p:spPr>
        <p:txBody>
          <a:bodyPr anchor="ctr" anchorCtr="0"/>
          <a:lstStyle>
            <a:lvl1pPr>
              <a:defRPr b="1">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Picture Placeholder 3">
            <a:extLst>
              <a:ext uri="{FF2B5EF4-FFF2-40B4-BE49-F238E27FC236}">
                <a16:creationId xmlns:a16="http://schemas.microsoft.com/office/drawing/2014/main" id="{B48FA765-4F8C-0ADE-FFAC-4EDADCB27496}"/>
              </a:ext>
            </a:extLst>
          </p:cNvPr>
          <p:cNvSpPr>
            <a:spLocks noGrp="1"/>
          </p:cNvSpPr>
          <p:nvPr>
            <p:ph type="pic" sz="quarter" idx="10"/>
          </p:nvPr>
        </p:nvSpPr>
        <p:spPr>
          <a:xfrm>
            <a:off x="7909" y="0"/>
            <a:ext cx="4023360" cy="2926080"/>
          </a:xfrm>
          <a:prstGeom prst="rect">
            <a:avLst/>
          </a:prstGeom>
        </p:spPr>
        <p:txBody>
          <a:bodyPr/>
          <a:lstStyle/>
          <a:p>
            <a:endParaRPr lang="en-US" dirty="0"/>
          </a:p>
        </p:txBody>
      </p:sp>
      <p:sp>
        <p:nvSpPr>
          <p:cNvPr id="6" name="Picture Placeholder 5">
            <a:extLst>
              <a:ext uri="{FF2B5EF4-FFF2-40B4-BE49-F238E27FC236}">
                <a16:creationId xmlns:a16="http://schemas.microsoft.com/office/drawing/2014/main" id="{0620E638-A921-0446-EBBF-38BC344F8847}"/>
              </a:ext>
            </a:extLst>
          </p:cNvPr>
          <p:cNvSpPr>
            <a:spLocks noGrp="1"/>
          </p:cNvSpPr>
          <p:nvPr>
            <p:ph type="pic" sz="quarter" idx="11"/>
          </p:nvPr>
        </p:nvSpPr>
        <p:spPr>
          <a:xfrm>
            <a:off x="4084320" y="-699"/>
            <a:ext cx="4023360" cy="292608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953B945E-F4FB-17FF-0498-D2D951A57AEF}"/>
              </a:ext>
            </a:extLst>
          </p:cNvPr>
          <p:cNvSpPr>
            <a:spLocks noGrp="1"/>
          </p:cNvSpPr>
          <p:nvPr>
            <p:ph type="pic" sz="quarter" idx="12"/>
          </p:nvPr>
        </p:nvSpPr>
        <p:spPr>
          <a:xfrm>
            <a:off x="8160731" y="0"/>
            <a:ext cx="4023360" cy="2926080"/>
          </a:xfrm>
          <a:prstGeom prst="rect">
            <a:avLst/>
          </a:prstGeom>
        </p:spPr>
        <p:txBody>
          <a:bodyPr/>
          <a:lstStyle/>
          <a:p>
            <a:endParaRPr lang="en-US" dirty="0"/>
          </a:p>
        </p:txBody>
      </p:sp>
      <p:pic>
        <p:nvPicPr>
          <p:cNvPr id="3" name="Picture 2">
            <a:extLst>
              <a:ext uri="{FF2B5EF4-FFF2-40B4-BE49-F238E27FC236}">
                <a16:creationId xmlns:a16="http://schemas.microsoft.com/office/drawing/2014/main" id="{22A10C1D-1074-27A2-D07A-A035055746E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40" y="2981739"/>
            <a:ext cx="3270310" cy="3876262"/>
          </a:xfrm>
          <a:prstGeom prst="rect">
            <a:avLst/>
          </a:prstGeom>
        </p:spPr>
      </p:pic>
    </p:spTree>
    <p:extLst>
      <p:ext uri="{BB962C8B-B14F-4D97-AF65-F5344CB8AC3E}">
        <p14:creationId xmlns:p14="http://schemas.microsoft.com/office/powerpoint/2010/main" val="3859970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ver Slide,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2" name="Title 4">
            <a:extLst>
              <a:ext uri="{FF2B5EF4-FFF2-40B4-BE49-F238E27FC236}">
                <a16:creationId xmlns:a16="http://schemas.microsoft.com/office/drawing/2014/main" id="{B18D2B09-D3FE-1F42-8989-14A4DDC832DF}"/>
              </a:ext>
            </a:extLst>
          </p:cNvPr>
          <p:cNvSpPr>
            <a:spLocks noGrp="1"/>
          </p:cNvSpPr>
          <p:nvPr>
            <p:ph type="title"/>
          </p:nvPr>
        </p:nvSpPr>
        <p:spPr>
          <a:xfrm>
            <a:off x="2389908" y="3168332"/>
            <a:ext cx="9250404" cy="1472183"/>
          </a:xfrm>
          <a:prstGeom prst="rect">
            <a:avLst/>
          </a:prstGeom>
        </p:spPr>
        <p:txBody>
          <a:bodyPr anchor="ctr" anchorCtr="0"/>
          <a:lstStyle>
            <a:lvl1pPr>
              <a:defRPr b="1">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Picture Placeholder 7">
            <a:extLst>
              <a:ext uri="{FF2B5EF4-FFF2-40B4-BE49-F238E27FC236}">
                <a16:creationId xmlns:a16="http://schemas.microsoft.com/office/drawing/2014/main" id="{953B945E-F4FB-17FF-0498-D2D951A57AEF}"/>
              </a:ext>
            </a:extLst>
          </p:cNvPr>
          <p:cNvSpPr>
            <a:spLocks noGrp="1"/>
          </p:cNvSpPr>
          <p:nvPr>
            <p:ph type="pic" sz="quarter" idx="12"/>
          </p:nvPr>
        </p:nvSpPr>
        <p:spPr>
          <a:xfrm>
            <a:off x="240" y="0"/>
            <a:ext cx="12183851" cy="2926080"/>
          </a:xfrm>
          <a:prstGeom prst="rect">
            <a:avLst/>
          </a:prstGeom>
        </p:spPr>
        <p:txBody>
          <a:bodyPr/>
          <a:lstStyle/>
          <a:p>
            <a:endParaRPr lang="en-US" dirty="0"/>
          </a:p>
        </p:txBody>
      </p:sp>
      <p:pic>
        <p:nvPicPr>
          <p:cNvPr id="3" name="Picture 2">
            <a:extLst>
              <a:ext uri="{FF2B5EF4-FFF2-40B4-BE49-F238E27FC236}">
                <a16:creationId xmlns:a16="http://schemas.microsoft.com/office/drawing/2014/main" id="{22A10C1D-1074-27A2-D07A-A035055746E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40" y="2981739"/>
            <a:ext cx="3270310" cy="3876262"/>
          </a:xfrm>
          <a:prstGeom prst="rect">
            <a:avLst/>
          </a:prstGeom>
        </p:spPr>
      </p:pic>
      <p:sp>
        <p:nvSpPr>
          <p:cNvPr id="7" name="Text Placeholder 6">
            <a:extLst>
              <a:ext uri="{FF2B5EF4-FFF2-40B4-BE49-F238E27FC236}">
                <a16:creationId xmlns:a16="http://schemas.microsoft.com/office/drawing/2014/main" id="{F90272E6-6EDD-D77C-5B63-2F2CE0FEC281}"/>
              </a:ext>
            </a:extLst>
          </p:cNvPr>
          <p:cNvSpPr>
            <a:spLocks noGrp="1"/>
          </p:cNvSpPr>
          <p:nvPr>
            <p:ph type="body" sz="quarter" idx="13"/>
          </p:nvPr>
        </p:nvSpPr>
        <p:spPr>
          <a:xfrm>
            <a:off x="2389908" y="4882767"/>
            <a:ext cx="7662141" cy="914783"/>
          </a:xfrm>
          <a:prstGeom prst="rect">
            <a:avLst/>
          </a:prstGeom>
        </p:spPr>
        <p:txBody>
          <a:bodyPr anchor="ctr" anchorCtr="0"/>
          <a:lstStyle>
            <a:lvl1pPr marL="0" indent="0">
              <a:buNone/>
              <a:defRPr sz="3600">
                <a:solidFill>
                  <a:schemeClr val="tx1"/>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1885313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ver Slide,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2" name="Title 4">
            <a:extLst>
              <a:ext uri="{FF2B5EF4-FFF2-40B4-BE49-F238E27FC236}">
                <a16:creationId xmlns:a16="http://schemas.microsoft.com/office/drawing/2014/main" id="{B18D2B09-D3FE-1F42-8989-14A4DDC832DF}"/>
              </a:ext>
            </a:extLst>
          </p:cNvPr>
          <p:cNvSpPr>
            <a:spLocks noGrp="1"/>
          </p:cNvSpPr>
          <p:nvPr>
            <p:ph type="title"/>
          </p:nvPr>
        </p:nvSpPr>
        <p:spPr>
          <a:xfrm>
            <a:off x="2389908" y="3168332"/>
            <a:ext cx="9250404" cy="2538785"/>
          </a:xfrm>
          <a:prstGeom prst="rect">
            <a:avLst/>
          </a:prstGeom>
        </p:spPr>
        <p:txBody>
          <a:bodyPr anchor="ctr" anchorCtr="0"/>
          <a:lstStyle>
            <a:lvl1pPr>
              <a:defRPr b="1">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22A10C1D-1074-27A2-D07A-A035055746E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40" y="2981739"/>
            <a:ext cx="3270310" cy="3876262"/>
          </a:xfrm>
          <a:prstGeom prst="rect">
            <a:avLst/>
          </a:prstGeom>
        </p:spPr>
      </p:pic>
      <p:sp>
        <p:nvSpPr>
          <p:cNvPr id="4" name="Picture Placeholder 7">
            <a:extLst>
              <a:ext uri="{FF2B5EF4-FFF2-40B4-BE49-F238E27FC236}">
                <a16:creationId xmlns:a16="http://schemas.microsoft.com/office/drawing/2014/main" id="{5E87B621-74BD-D2B8-C4A3-D337C59EE01F}"/>
              </a:ext>
            </a:extLst>
          </p:cNvPr>
          <p:cNvSpPr>
            <a:spLocks noGrp="1"/>
          </p:cNvSpPr>
          <p:nvPr>
            <p:ph type="pic" sz="quarter" idx="12"/>
          </p:nvPr>
        </p:nvSpPr>
        <p:spPr>
          <a:xfrm>
            <a:off x="240" y="0"/>
            <a:ext cx="12183851" cy="2926080"/>
          </a:xfrm>
          <a:prstGeom prst="rect">
            <a:avLst/>
          </a:prstGeom>
        </p:spPr>
        <p:txBody>
          <a:bodyPr/>
          <a:lstStyle/>
          <a:p>
            <a:endParaRPr lang="en-US" dirty="0"/>
          </a:p>
        </p:txBody>
      </p:sp>
    </p:spTree>
    <p:extLst>
      <p:ext uri="{BB962C8B-B14F-4D97-AF65-F5344CB8AC3E}">
        <p14:creationId xmlns:p14="http://schemas.microsoft.com/office/powerpoint/2010/main" val="3735979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over Slide,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2" name="Title 4">
            <a:extLst>
              <a:ext uri="{FF2B5EF4-FFF2-40B4-BE49-F238E27FC236}">
                <a16:creationId xmlns:a16="http://schemas.microsoft.com/office/drawing/2014/main" id="{B18D2B09-D3FE-1F42-8989-14A4DDC832DF}"/>
              </a:ext>
            </a:extLst>
          </p:cNvPr>
          <p:cNvSpPr>
            <a:spLocks noGrp="1"/>
          </p:cNvSpPr>
          <p:nvPr>
            <p:ph type="title"/>
          </p:nvPr>
        </p:nvSpPr>
        <p:spPr>
          <a:xfrm>
            <a:off x="2389908" y="3168332"/>
            <a:ext cx="9250404" cy="1472183"/>
          </a:xfrm>
          <a:prstGeom prst="rect">
            <a:avLst/>
          </a:prstGeom>
        </p:spPr>
        <p:txBody>
          <a:bodyPr anchor="ctr" anchorCtr="0"/>
          <a:lstStyle>
            <a:lvl1pPr>
              <a:defRPr b="1">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22A10C1D-1074-27A2-D07A-A035055746E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40" y="2981739"/>
            <a:ext cx="3270310" cy="3876262"/>
          </a:xfrm>
          <a:prstGeom prst="rect">
            <a:avLst/>
          </a:prstGeom>
        </p:spPr>
      </p:pic>
      <p:sp>
        <p:nvSpPr>
          <p:cNvPr id="7" name="Text Placeholder 6">
            <a:extLst>
              <a:ext uri="{FF2B5EF4-FFF2-40B4-BE49-F238E27FC236}">
                <a16:creationId xmlns:a16="http://schemas.microsoft.com/office/drawing/2014/main" id="{F90272E6-6EDD-D77C-5B63-2F2CE0FEC281}"/>
              </a:ext>
            </a:extLst>
          </p:cNvPr>
          <p:cNvSpPr>
            <a:spLocks noGrp="1"/>
          </p:cNvSpPr>
          <p:nvPr>
            <p:ph type="body" sz="quarter" idx="13"/>
          </p:nvPr>
        </p:nvSpPr>
        <p:spPr>
          <a:xfrm>
            <a:off x="2389908" y="4882767"/>
            <a:ext cx="7662141" cy="914783"/>
          </a:xfrm>
          <a:prstGeom prst="rect">
            <a:avLst/>
          </a:prstGeom>
        </p:spPr>
        <p:txBody>
          <a:bodyPr anchor="ctr" anchorCtr="0"/>
          <a:lstStyle>
            <a:lvl1pPr marL="0" indent="0">
              <a:buNone/>
              <a:defRPr sz="3600">
                <a:solidFill>
                  <a:schemeClr val="tx1"/>
                </a:solidFill>
                <a:latin typeface="Arial" panose="020B0604020202020204" pitchFamily="34" charset="0"/>
                <a:cs typeface="Arial" panose="020B0604020202020204" pitchFamily="34" charset="0"/>
              </a:defRPr>
            </a:lvl1pPr>
          </a:lstStyle>
          <a:p>
            <a:pPr lvl="0"/>
            <a:endParaRPr lang="en-US" dirty="0"/>
          </a:p>
        </p:txBody>
      </p:sp>
      <p:pic>
        <p:nvPicPr>
          <p:cNvPr id="4" name="Picture Placeholder 5">
            <a:extLst>
              <a:ext uri="{FF2B5EF4-FFF2-40B4-BE49-F238E27FC236}">
                <a16:creationId xmlns:a16="http://schemas.microsoft.com/office/drawing/2014/main" id="{F7BAF458-F8D8-F61C-E2F7-F6597B38A1C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a:xfrm>
            <a:off x="0" y="2986"/>
            <a:ext cx="12191760" cy="2978753"/>
          </a:xfrm>
          <a:prstGeom prst="rect">
            <a:avLst/>
          </a:prstGeom>
        </p:spPr>
      </p:pic>
    </p:spTree>
    <p:extLst>
      <p:ext uri="{BB962C8B-B14F-4D97-AF65-F5344CB8AC3E}">
        <p14:creationId xmlns:p14="http://schemas.microsoft.com/office/powerpoint/2010/main" val="2455631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over Slide,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2" name="Title 4">
            <a:extLst>
              <a:ext uri="{FF2B5EF4-FFF2-40B4-BE49-F238E27FC236}">
                <a16:creationId xmlns:a16="http://schemas.microsoft.com/office/drawing/2014/main" id="{B18D2B09-D3FE-1F42-8989-14A4DDC832DF}"/>
              </a:ext>
            </a:extLst>
          </p:cNvPr>
          <p:cNvSpPr>
            <a:spLocks noGrp="1"/>
          </p:cNvSpPr>
          <p:nvPr>
            <p:ph type="title"/>
          </p:nvPr>
        </p:nvSpPr>
        <p:spPr>
          <a:xfrm>
            <a:off x="2389908" y="3168332"/>
            <a:ext cx="9250404" cy="2538785"/>
          </a:xfrm>
          <a:prstGeom prst="rect">
            <a:avLst/>
          </a:prstGeom>
        </p:spPr>
        <p:txBody>
          <a:bodyPr anchor="ctr" anchorCtr="0"/>
          <a:lstStyle>
            <a:lvl1pPr>
              <a:defRPr b="1">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22A10C1D-1074-27A2-D07A-A035055746E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40" y="2981739"/>
            <a:ext cx="3270310" cy="3876262"/>
          </a:xfrm>
          <a:prstGeom prst="rect">
            <a:avLst/>
          </a:prstGeom>
        </p:spPr>
      </p:pic>
      <p:pic>
        <p:nvPicPr>
          <p:cNvPr id="4" name="Picture Placeholder 5">
            <a:extLst>
              <a:ext uri="{FF2B5EF4-FFF2-40B4-BE49-F238E27FC236}">
                <a16:creationId xmlns:a16="http://schemas.microsoft.com/office/drawing/2014/main" id="{68046284-C518-74D5-4B8E-15ED698ECCE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a:xfrm>
            <a:off x="0" y="2986"/>
            <a:ext cx="12191760" cy="2978753"/>
          </a:xfrm>
          <a:prstGeom prst="rect">
            <a:avLst/>
          </a:prstGeom>
        </p:spPr>
      </p:pic>
    </p:spTree>
    <p:extLst>
      <p:ext uri="{BB962C8B-B14F-4D97-AF65-F5344CB8AC3E}">
        <p14:creationId xmlns:p14="http://schemas.microsoft.com/office/powerpoint/2010/main" val="4235511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A82FE47-5023-BE9C-DC0C-2132CFD26822}"/>
              </a:ext>
            </a:extLst>
          </p:cNvPr>
          <p:cNvSpPr>
            <a:spLocks noGrp="1"/>
          </p:cNvSpPr>
          <p:nvPr>
            <p:ph type="title"/>
          </p:nvPr>
        </p:nvSpPr>
        <p:spPr>
          <a:xfrm>
            <a:off x="547585" y="365125"/>
            <a:ext cx="9279906" cy="723011"/>
          </a:xfrm>
          <a:prstGeom prst="rect">
            <a:avLst/>
          </a:prstGeom>
        </p:spPr>
        <p:txBody>
          <a:bodyPr/>
          <a:lstStyle>
            <a:lvl1pPr>
              <a:defRPr sz="4000">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2279677A-0832-848F-0FBE-D3593644E423}"/>
              </a:ext>
            </a:extLst>
          </p:cNvPr>
          <p:cNvSpPr>
            <a:spLocks noGrp="1"/>
          </p:cNvSpPr>
          <p:nvPr>
            <p:ph type="body" sz="quarter" idx="10" hasCustomPrompt="1"/>
          </p:nvPr>
        </p:nvSpPr>
        <p:spPr>
          <a:xfrm>
            <a:off x="547688" y="1280160"/>
            <a:ext cx="9280525" cy="557212"/>
          </a:xfrm>
          <a:prstGeom prst="rect">
            <a:avLst/>
          </a:prstGeom>
        </p:spPr>
        <p:txBody>
          <a:bodyPr/>
          <a:lstStyle>
            <a:lvl1pPr marL="0" indent="0">
              <a:buNone/>
              <a:defRPr sz="3600">
                <a:solidFill>
                  <a:schemeClr val="tx1"/>
                </a:solidFill>
                <a:latin typeface="Arial" panose="020B0604020202020204" pitchFamily="34" charset="0"/>
                <a:cs typeface="Arial" panose="020B0604020202020204" pitchFamily="34" charset="0"/>
              </a:defRPr>
            </a:lvl1pPr>
            <a:lvl3pPr marL="914400" indent="0">
              <a:buNone/>
              <a:defRPr/>
            </a:lvl3pPr>
          </a:lstStyle>
          <a:p>
            <a:pPr lvl="0"/>
            <a:r>
              <a:rPr lang="en-US" dirty="0"/>
              <a:t>Insert sub title</a:t>
            </a:r>
          </a:p>
        </p:txBody>
      </p:sp>
      <p:sp>
        <p:nvSpPr>
          <p:cNvPr id="6" name="Content Placeholder 3">
            <a:extLst>
              <a:ext uri="{FF2B5EF4-FFF2-40B4-BE49-F238E27FC236}">
                <a16:creationId xmlns:a16="http://schemas.microsoft.com/office/drawing/2014/main" id="{D1CB09F8-023D-DCAB-CED1-55F2499F44EE}"/>
              </a:ext>
            </a:extLst>
          </p:cNvPr>
          <p:cNvSpPr>
            <a:spLocks noGrp="1"/>
          </p:cNvSpPr>
          <p:nvPr>
            <p:ph sz="half" idx="2"/>
          </p:nvPr>
        </p:nvSpPr>
        <p:spPr>
          <a:xfrm>
            <a:off x="547585" y="2029395"/>
            <a:ext cx="11071258" cy="3675665"/>
          </a:xfrm>
          <a:prstGeom prst="rect">
            <a:avLst/>
          </a:prstGeom>
        </p:spPr>
        <p:txBody>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800">
                <a:solidFill>
                  <a:schemeClr val="tx1"/>
                </a:solidFill>
                <a:latin typeface="Arial" panose="020B0604020202020204" pitchFamily="34" charset="0"/>
                <a:cs typeface="Arial" panose="020B0604020202020204" pitchFamily="34" charset="0"/>
              </a:defRPr>
            </a:lvl2pPr>
            <a:lvl3pPr>
              <a:buClr>
                <a:srgbClr val="F8911B"/>
              </a:buClr>
              <a:defRPr sz="2400">
                <a:latin typeface="Arial" panose="020B0604020202020204" pitchFamily="34" charset="0"/>
                <a:cs typeface="Arial" panose="020B060402020202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7" name="Slide Number Placeholder 5">
            <a:extLst>
              <a:ext uri="{FF2B5EF4-FFF2-40B4-BE49-F238E27FC236}">
                <a16:creationId xmlns:a16="http://schemas.microsoft.com/office/drawing/2014/main" id="{79256AD4-C2F4-D040-A9A3-9CB8D0EE0FAA}"/>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2973521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2CC0-3E64-84E0-A8A2-4395085550D0}"/>
              </a:ext>
            </a:extLst>
          </p:cNvPr>
          <p:cNvSpPr>
            <a:spLocks noGrp="1"/>
          </p:cNvSpPr>
          <p:nvPr>
            <p:ph type="title"/>
          </p:nvPr>
        </p:nvSpPr>
        <p:spPr>
          <a:xfrm>
            <a:off x="622300" y="-1692275"/>
            <a:ext cx="10515600" cy="1325563"/>
          </a:xfrm>
          <a:prstGeom prst="rect">
            <a:avLst/>
          </a:prstGeom>
        </p:spPr>
        <p:txBody>
          <a:bodyPr/>
          <a:lstStyle/>
          <a:p>
            <a:r>
              <a:rPr lang="en-US"/>
              <a:t>Click to edit Master title style</a:t>
            </a:r>
          </a:p>
        </p:txBody>
      </p:sp>
      <p:sp>
        <p:nvSpPr>
          <p:cNvPr id="3" name="Picture Placeholder 7">
            <a:extLst>
              <a:ext uri="{FF2B5EF4-FFF2-40B4-BE49-F238E27FC236}">
                <a16:creationId xmlns:a16="http://schemas.microsoft.com/office/drawing/2014/main" id="{A8EDBFB4-456D-B779-C7E2-03B4C5006511}"/>
              </a:ext>
            </a:extLst>
          </p:cNvPr>
          <p:cNvSpPr>
            <a:spLocks noGrp="1"/>
          </p:cNvSpPr>
          <p:nvPr>
            <p:ph type="pic" sz="quarter" idx="10"/>
          </p:nvPr>
        </p:nvSpPr>
        <p:spPr>
          <a:xfrm>
            <a:off x="0" y="0"/>
            <a:ext cx="12192000" cy="6858000"/>
          </a:xfrm>
          <a:prstGeom prst="rect">
            <a:avLst/>
          </a:prstGeom>
          <a:solidFill>
            <a:schemeClr val="bg1"/>
          </a:solidFill>
        </p:spPr>
        <p:txBody>
          <a:bodyPr/>
          <a:lstStyle>
            <a:lvl1pPr marL="0" indent="0">
              <a:buNone/>
              <a:defRPr/>
            </a:lvl1pPr>
          </a:lstStyle>
          <a:p>
            <a:endParaRPr lang="en-US" dirty="0"/>
          </a:p>
        </p:txBody>
      </p:sp>
    </p:spTree>
    <p:extLst>
      <p:ext uri="{BB962C8B-B14F-4D97-AF65-F5344CB8AC3E}">
        <p14:creationId xmlns:p14="http://schemas.microsoft.com/office/powerpoint/2010/main" val="219297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head, Caption, Pictur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9633E8B-B27E-9777-C911-951974A35482}"/>
              </a:ext>
            </a:extLst>
          </p:cNvPr>
          <p:cNvSpPr>
            <a:spLocks noGrp="1"/>
          </p:cNvSpPr>
          <p:nvPr>
            <p:ph type="title"/>
          </p:nvPr>
        </p:nvSpPr>
        <p:spPr>
          <a:xfrm>
            <a:off x="547584" y="365760"/>
            <a:ext cx="7416840" cy="723011"/>
          </a:xfrm>
          <a:prstGeom prst="rect">
            <a:avLst/>
          </a:prstGeom>
        </p:spPr>
        <p:txBody>
          <a:bodyPr/>
          <a:lstStyle>
            <a:lvl1pPr>
              <a:defRPr sz="4000">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Rectangle 4">
            <a:extLst>
              <a:ext uri="{FF2B5EF4-FFF2-40B4-BE49-F238E27FC236}">
                <a16:creationId xmlns:a16="http://schemas.microsoft.com/office/drawing/2014/main" id="{929756D4-AA60-C008-6AE9-2F30BF9D3BC9}"/>
              </a:ext>
              <a:ext uri="{C183D7F6-B498-43B3-948B-1728B52AA6E4}">
                <adec:decorative xmlns:adec="http://schemas.microsoft.com/office/drawing/2017/decorative" val="1"/>
              </a:ext>
            </a:extLst>
          </p:cNvPr>
          <p:cNvSpPr/>
          <p:nvPr userDrawn="1"/>
        </p:nvSpPr>
        <p:spPr>
          <a:xfrm>
            <a:off x="8901214" y="0"/>
            <a:ext cx="2477985" cy="1403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4" name="Rectangle 3">
            <a:extLst>
              <a:ext uri="{FF2B5EF4-FFF2-40B4-BE49-F238E27FC236}">
                <a16:creationId xmlns:a16="http://schemas.microsoft.com/office/drawing/2014/main" id="{E59FCB8C-B3AE-FB12-E15F-26E1FF806078}"/>
              </a:ext>
              <a:ext uri="{C183D7F6-B498-43B3-948B-1728B52AA6E4}">
                <adec:decorative xmlns:adec="http://schemas.microsoft.com/office/drawing/2017/decorative" val="1"/>
              </a:ext>
            </a:extLst>
          </p:cNvPr>
          <p:cNvSpPr/>
          <p:nvPr userDrawn="1"/>
        </p:nvSpPr>
        <p:spPr>
          <a:xfrm>
            <a:off x="10280073" y="0"/>
            <a:ext cx="1911927" cy="3408218"/>
          </a:xfrm>
          <a:prstGeom prst="rect">
            <a:avLst/>
          </a:prstGeom>
          <a:solidFill>
            <a:srgbClr val="017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2">
            <a:extLst>
              <a:ext uri="{FF2B5EF4-FFF2-40B4-BE49-F238E27FC236}">
                <a16:creationId xmlns:a16="http://schemas.microsoft.com/office/drawing/2014/main" id="{C38516C5-927B-5142-8C33-5461BC32AC27}"/>
              </a:ext>
            </a:extLst>
          </p:cNvPr>
          <p:cNvSpPr>
            <a:spLocks noGrp="1"/>
          </p:cNvSpPr>
          <p:nvPr>
            <p:ph type="pic" idx="17"/>
          </p:nvPr>
        </p:nvSpPr>
        <p:spPr>
          <a:xfrm>
            <a:off x="8901215" y="508000"/>
            <a:ext cx="2743200" cy="5047974"/>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8" name="Content Placeholder 3">
            <a:extLst>
              <a:ext uri="{FF2B5EF4-FFF2-40B4-BE49-F238E27FC236}">
                <a16:creationId xmlns:a16="http://schemas.microsoft.com/office/drawing/2014/main" id="{91A9533D-017E-BC60-E5FC-04D2B4DF5EAE}"/>
              </a:ext>
            </a:extLst>
          </p:cNvPr>
          <p:cNvSpPr>
            <a:spLocks noGrp="1"/>
          </p:cNvSpPr>
          <p:nvPr>
            <p:ph sz="half" idx="2"/>
          </p:nvPr>
        </p:nvSpPr>
        <p:spPr>
          <a:xfrm>
            <a:off x="547585" y="1280160"/>
            <a:ext cx="7416839" cy="5076190"/>
          </a:xfrm>
          <a:prstGeom prst="rect">
            <a:avLst/>
          </a:prstGeom>
        </p:spPr>
        <p:txBody>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800">
                <a:solidFill>
                  <a:schemeClr val="tx1"/>
                </a:solidFill>
                <a:latin typeface="Arial" panose="020B0604020202020204" pitchFamily="34" charset="0"/>
                <a:cs typeface="Arial" panose="020B0604020202020204" pitchFamily="34" charset="0"/>
              </a:defRPr>
            </a:lvl2pPr>
            <a:lvl3pPr>
              <a:buClr>
                <a:srgbClr val="F8911B"/>
              </a:buClr>
              <a:defRPr sz="2400">
                <a:latin typeface="Arial" panose="020B0604020202020204" pitchFamily="34" charset="0"/>
                <a:cs typeface="Arial" panose="020B060402020202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a:p>
            <a:pPr lvl="2"/>
            <a:r>
              <a:rPr lang="en-US" dirty="0"/>
              <a:t>Third bullet</a:t>
            </a:r>
          </a:p>
        </p:txBody>
      </p:sp>
      <p:sp>
        <p:nvSpPr>
          <p:cNvPr id="7" name="Slide Number Placeholder 5">
            <a:extLst>
              <a:ext uri="{FF2B5EF4-FFF2-40B4-BE49-F238E27FC236}">
                <a16:creationId xmlns:a16="http://schemas.microsoft.com/office/drawing/2014/main" id="{0DA871A8-CDB7-FA47-8281-E16302FD8B72}"/>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257041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head, Picture,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9FCB8C-B3AE-FB12-E15F-26E1FF806078}"/>
              </a:ext>
              <a:ext uri="{C183D7F6-B498-43B3-948B-1728B52AA6E4}">
                <adec:decorative xmlns:adec="http://schemas.microsoft.com/office/drawing/2017/decorative" val="1"/>
              </a:ext>
            </a:extLst>
          </p:cNvPr>
          <p:cNvSpPr/>
          <p:nvPr userDrawn="1"/>
        </p:nvSpPr>
        <p:spPr>
          <a:xfrm>
            <a:off x="0" y="2673458"/>
            <a:ext cx="3750590" cy="4184542"/>
          </a:xfrm>
          <a:prstGeom prst="rect">
            <a:avLst/>
          </a:prstGeom>
          <a:solidFill>
            <a:srgbClr val="0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5" name="Title 1">
            <a:extLst>
              <a:ext uri="{FF2B5EF4-FFF2-40B4-BE49-F238E27FC236}">
                <a16:creationId xmlns:a16="http://schemas.microsoft.com/office/drawing/2014/main" id="{74E52E51-9882-7933-0B7C-2BC7551771BD}"/>
              </a:ext>
            </a:extLst>
          </p:cNvPr>
          <p:cNvSpPr>
            <a:spLocks noGrp="1"/>
          </p:cNvSpPr>
          <p:nvPr>
            <p:ph type="title"/>
          </p:nvPr>
        </p:nvSpPr>
        <p:spPr>
          <a:xfrm>
            <a:off x="547584" y="365760"/>
            <a:ext cx="9538525" cy="723011"/>
          </a:xfrm>
          <a:prstGeom prst="rect">
            <a:avLst/>
          </a:prstGeom>
        </p:spPr>
        <p:txBody>
          <a:bodyPr/>
          <a:lstStyle>
            <a:lvl1pPr>
              <a:defRPr sz="4000">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3">
            <a:extLst>
              <a:ext uri="{FF2B5EF4-FFF2-40B4-BE49-F238E27FC236}">
                <a16:creationId xmlns:a16="http://schemas.microsoft.com/office/drawing/2014/main" id="{24751A4D-B120-2A8D-91AB-E561FED70654}"/>
              </a:ext>
            </a:extLst>
          </p:cNvPr>
          <p:cNvSpPr>
            <a:spLocks noGrp="1"/>
          </p:cNvSpPr>
          <p:nvPr>
            <p:ph sz="half" idx="2"/>
          </p:nvPr>
        </p:nvSpPr>
        <p:spPr>
          <a:xfrm>
            <a:off x="4256004" y="1280160"/>
            <a:ext cx="7416839" cy="4424901"/>
          </a:xfrm>
          <a:prstGeom prst="rect">
            <a:avLst/>
          </a:prstGeom>
        </p:spPr>
        <p:txBody>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800">
                <a:solidFill>
                  <a:schemeClr val="tx1"/>
                </a:solidFill>
                <a:latin typeface="Arial" panose="020B0604020202020204" pitchFamily="34" charset="0"/>
                <a:cs typeface="Arial" panose="020B0604020202020204" pitchFamily="34" charset="0"/>
              </a:defRPr>
            </a:lvl2pPr>
            <a:lvl3pPr>
              <a:buClr>
                <a:srgbClr val="F8911B"/>
              </a:buClr>
              <a:defRPr sz="2400">
                <a:latin typeface="Arial" panose="020B0604020202020204" pitchFamily="34" charset="0"/>
                <a:cs typeface="Arial" panose="020B060402020202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a:p>
            <a:pPr lvl="2"/>
            <a:r>
              <a:rPr lang="en-US" sz="2400" dirty="0"/>
              <a:t>Third bullet</a:t>
            </a:r>
            <a:endParaRPr lang="en-US" dirty="0"/>
          </a:p>
        </p:txBody>
      </p:sp>
      <p:sp>
        <p:nvSpPr>
          <p:cNvPr id="6" name="Picture Placeholder 2">
            <a:extLst>
              <a:ext uri="{FF2B5EF4-FFF2-40B4-BE49-F238E27FC236}">
                <a16:creationId xmlns:a16="http://schemas.microsoft.com/office/drawing/2014/main" id="{86BBFB6E-EA6C-5CE1-7495-E893768C01B8}"/>
              </a:ext>
            </a:extLst>
          </p:cNvPr>
          <p:cNvSpPr>
            <a:spLocks noGrp="1"/>
          </p:cNvSpPr>
          <p:nvPr>
            <p:ph type="pic" idx="18"/>
          </p:nvPr>
        </p:nvSpPr>
        <p:spPr>
          <a:xfrm>
            <a:off x="307394" y="1783879"/>
            <a:ext cx="3135801" cy="4184542"/>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7" name="Slide Number Placeholder 5">
            <a:extLst>
              <a:ext uri="{FF2B5EF4-FFF2-40B4-BE49-F238E27FC236}">
                <a16:creationId xmlns:a16="http://schemas.microsoft.com/office/drawing/2014/main" id="{0DA871A8-CDB7-FA47-8281-E16302FD8B72}"/>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2665436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head, Content, Column Picut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9756D4-AA60-C008-6AE9-2F30BF9D3BC9}"/>
              </a:ext>
              <a:ext uri="{C183D7F6-B498-43B3-948B-1728B52AA6E4}">
                <adec:decorative xmlns:adec="http://schemas.microsoft.com/office/drawing/2017/decorative" val="1"/>
              </a:ext>
            </a:extLst>
          </p:cNvPr>
          <p:cNvSpPr/>
          <p:nvPr userDrawn="1"/>
        </p:nvSpPr>
        <p:spPr>
          <a:xfrm>
            <a:off x="0" y="0"/>
            <a:ext cx="12207577" cy="68529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6" name="Title 1">
            <a:extLst>
              <a:ext uri="{FF2B5EF4-FFF2-40B4-BE49-F238E27FC236}">
                <a16:creationId xmlns:a16="http://schemas.microsoft.com/office/drawing/2014/main" id="{996296E4-8554-9DD1-67FF-F9156E81112A}"/>
              </a:ext>
            </a:extLst>
          </p:cNvPr>
          <p:cNvSpPr>
            <a:spLocks noGrp="1"/>
          </p:cNvSpPr>
          <p:nvPr>
            <p:ph type="title"/>
          </p:nvPr>
        </p:nvSpPr>
        <p:spPr>
          <a:xfrm>
            <a:off x="547582" y="234197"/>
            <a:ext cx="7635835" cy="723011"/>
          </a:xfrm>
          <a:prstGeom prst="rect">
            <a:avLst/>
          </a:prstGeom>
        </p:spPr>
        <p:txBody>
          <a:bodyPr/>
          <a:lstStyle>
            <a:lvl1pPr>
              <a:defRPr sz="4000">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Picture Placeholder 2">
            <a:extLst>
              <a:ext uri="{FF2B5EF4-FFF2-40B4-BE49-F238E27FC236}">
                <a16:creationId xmlns:a16="http://schemas.microsoft.com/office/drawing/2014/main" id="{C38516C5-927B-5142-8C33-5461BC32AC27}"/>
              </a:ext>
            </a:extLst>
          </p:cNvPr>
          <p:cNvSpPr>
            <a:spLocks noGrp="1"/>
          </p:cNvSpPr>
          <p:nvPr>
            <p:ph type="pic" idx="17"/>
          </p:nvPr>
        </p:nvSpPr>
        <p:spPr>
          <a:xfrm>
            <a:off x="8663476" y="5081"/>
            <a:ext cx="3528524" cy="6858000"/>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7" name="Slide Number Placeholder 5">
            <a:extLst>
              <a:ext uri="{FF2B5EF4-FFF2-40B4-BE49-F238E27FC236}">
                <a16:creationId xmlns:a16="http://schemas.microsoft.com/office/drawing/2014/main" id="{0DA871A8-CDB7-FA47-8281-E16302FD8B72}"/>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pic>
        <p:nvPicPr>
          <p:cNvPr id="2" name="Picture 1" descr="Back ground image with WPS logo in the lower right corner and CMS logo to the left of the WPS logo.">
            <a:extLst>
              <a:ext uri="{FF2B5EF4-FFF2-40B4-BE49-F238E27FC236}">
                <a16:creationId xmlns:a16="http://schemas.microsoft.com/office/drawing/2014/main" id="{56B6D8D6-4BB9-0A88-8259-E26B62A48CB5}"/>
              </a:ext>
              <a:ext uri="{C183D7F6-B498-43B3-948B-1728B52AA6E4}">
                <adec:decorative xmlns:adec="http://schemas.microsoft.com/office/drawing/2017/decorative" val="0"/>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5948736"/>
            <a:ext cx="739739" cy="909263"/>
          </a:xfrm>
          <a:prstGeom prst="rect">
            <a:avLst/>
          </a:prstGeom>
        </p:spPr>
      </p:pic>
      <p:sp>
        <p:nvSpPr>
          <p:cNvPr id="8" name="Content Placeholder 3">
            <a:extLst>
              <a:ext uri="{FF2B5EF4-FFF2-40B4-BE49-F238E27FC236}">
                <a16:creationId xmlns:a16="http://schemas.microsoft.com/office/drawing/2014/main" id="{9248637C-2E8E-6AD1-F5EF-0B8BF1C69DC1}"/>
              </a:ext>
            </a:extLst>
          </p:cNvPr>
          <p:cNvSpPr>
            <a:spLocks noGrp="1"/>
          </p:cNvSpPr>
          <p:nvPr>
            <p:ph sz="half" idx="2"/>
          </p:nvPr>
        </p:nvSpPr>
        <p:spPr>
          <a:xfrm>
            <a:off x="547583" y="1280160"/>
            <a:ext cx="7635835" cy="4980855"/>
          </a:xfrm>
          <a:prstGeom prst="rect">
            <a:avLst/>
          </a:prstGeom>
        </p:spPr>
        <p:txBody>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800">
                <a:solidFill>
                  <a:schemeClr val="tx1"/>
                </a:solidFill>
                <a:latin typeface="Arial" panose="020B0604020202020204" pitchFamily="34" charset="0"/>
                <a:cs typeface="Arial" panose="020B0604020202020204" pitchFamily="34" charset="0"/>
              </a:defRPr>
            </a:lvl2pPr>
            <a:lvl3pPr>
              <a:buClr>
                <a:srgbClr val="F8911B"/>
              </a:buClr>
              <a:defRPr sz="2400">
                <a:latin typeface="Arial" panose="020B0604020202020204" pitchFamily="34" charset="0"/>
                <a:cs typeface="Arial" panose="020B060402020202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a:p>
            <a:pPr lvl="2"/>
            <a:r>
              <a:rPr lang="en-US" dirty="0"/>
              <a:t>Third bullet</a:t>
            </a:r>
          </a:p>
        </p:txBody>
      </p:sp>
    </p:spTree>
    <p:extLst>
      <p:ext uri="{BB962C8B-B14F-4D97-AF65-F5344CB8AC3E}">
        <p14:creationId xmlns:p14="http://schemas.microsoft.com/office/powerpoint/2010/main" val="2622487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Large Imag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A3CDAD6A-1654-3246-83A7-878675A35BF5}"/>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10" name="Rectangle 9">
            <a:extLst>
              <a:ext uri="{FF2B5EF4-FFF2-40B4-BE49-F238E27FC236}">
                <a16:creationId xmlns:a16="http://schemas.microsoft.com/office/drawing/2014/main" id="{146A89BF-7CAD-E749-A249-A8820CF5CA56}"/>
              </a:ext>
            </a:extLst>
          </p:cNvPr>
          <p:cNvSpPr/>
          <p:nvPr userDrawn="1"/>
        </p:nvSpPr>
        <p:spPr>
          <a:xfrm>
            <a:off x="0" y="1378891"/>
            <a:ext cx="9992299" cy="264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2">
            <a:extLst>
              <a:ext uri="{FF2B5EF4-FFF2-40B4-BE49-F238E27FC236}">
                <a16:creationId xmlns:a16="http://schemas.microsoft.com/office/drawing/2014/main" id="{F553387A-DC65-F34E-BAA5-3CC586A28290}"/>
              </a:ext>
            </a:extLst>
          </p:cNvPr>
          <p:cNvSpPr>
            <a:spLocks noGrp="1"/>
          </p:cNvSpPr>
          <p:nvPr>
            <p:ph type="pic" idx="17"/>
          </p:nvPr>
        </p:nvSpPr>
        <p:spPr>
          <a:xfrm>
            <a:off x="547585" y="1280160"/>
            <a:ext cx="9143999" cy="4422299"/>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2" name="Title 1">
            <a:extLst>
              <a:ext uri="{FF2B5EF4-FFF2-40B4-BE49-F238E27FC236}">
                <a16:creationId xmlns:a16="http://schemas.microsoft.com/office/drawing/2014/main" id="{16D9F91E-B22C-72F2-B991-2BB327C43806}"/>
              </a:ext>
            </a:extLst>
          </p:cNvPr>
          <p:cNvSpPr>
            <a:spLocks noGrp="1"/>
          </p:cNvSpPr>
          <p:nvPr>
            <p:ph type="title"/>
          </p:nvPr>
        </p:nvSpPr>
        <p:spPr>
          <a:xfrm>
            <a:off x="547585" y="365125"/>
            <a:ext cx="9143999" cy="723011"/>
          </a:xfrm>
          <a:prstGeom prst="rect">
            <a:avLst/>
          </a:prstGeom>
        </p:spPr>
        <p:txBody>
          <a:bodyPr/>
          <a:lstStyle>
            <a:lvl1pPr>
              <a:defRPr sz="4000">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1661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979FB-E96D-68F6-A87E-DCAD4EDF32F7}"/>
              </a:ext>
            </a:extLst>
          </p:cNvPr>
          <p:cNvSpPr>
            <a:spLocks noGrp="1"/>
          </p:cNvSpPr>
          <p:nvPr>
            <p:ph type="title"/>
          </p:nvPr>
        </p:nvSpPr>
        <p:spPr>
          <a:xfrm>
            <a:off x="365759" y="5029200"/>
            <a:ext cx="11479399" cy="906722"/>
          </a:xfrm>
          <a:prstGeom prst="rect">
            <a:avLst/>
          </a:prstGeom>
        </p:spPr>
        <p:txBody>
          <a:bodyPr/>
          <a:lstStyle>
            <a:lvl1pPr>
              <a:defRPr>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2689C146-4176-EED3-6D58-289E92DD3F55}"/>
              </a:ext>
            </a:extLst>
          </p:cNvPr>
          <p:cNvSpPr>
            <a:spLocks noGrp="1"/>
          </p:cNvSpPr>
          <p:nvPr>
            <p:ph type="pic" idx="17"/>
          </p:nvPr>
        </p:nvSpPr>
        <p:spPr>
          <a:xfrm>
            <a:off x="365760" y="548640"/>
            <a:ext cx="9143999" cy="4422299"/>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3234374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1C472D9-9C3B-B046-894F-84EB5A708778}"/>
              </a:ext>
              <a:ext uri="{C183D7F6-B498-43B3-948B-1728B52AA6E4}">
                <adec:decorative xmlns:adec="http://schemas.microsoft.com/office/drawing/2017/decorative" val="1"/>
              </a:ext>
            </a:extLst>
          </p:cNvPr>
          <p:cNvSpPr txBox="1">
            <a:spLocks/>
          </p:cNvSpPr>
          <p:nvPr userDrawn="1"/>
        </p:nvSpPr>
        <p:spPr>
          <a:xfrm>
            <a:off x="8096596" y="5724583"/>
            <a:ext cx="3833674" cy="942224"/>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4" name="Title 1">
            <a:extLst>
              <a:ext uri="{FF2B5EF4-FFF2-40B4-BE49-F238E27FC236}">
                <a16:creationId xmlns:a16="http://schemas.microsoft.com/office/drawing/2014/main" id="{88141C5F-6843-2DBF-BA08-09AF682AE7A6}"/>
              </a:ext>
            </a:extLst>
          </p:cNvPr>
          <p:cNvSpPr>
            <a:spLocks noGrp="1"/>
          </p:cNvSpPr>
          <p:nvPr>
            <p:ph type="title"/>
          </p:nvPr>
        </p:nvSpPr>
        <p:spPr>
          <a:xfrm>
            <a:off x="548640" y="365760"/>
            <a:ext cx="9142060" cy="723011"/>
          </a:xfrm>
          <a:prstGeom prst="rect">
            <a:avLst/>
          </a:prstGeom>
        </p:spPr>
        <p:txBody>
          <a:bodyPr/>
          <a:lstStyle>
            <a:lvl1pPr>
              <a:defRPr sz="4000">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4" name="Text Placeholder 2">
            <a:extLst>
              <a:ext uri="{FF2B5EF4-FFF2-40B4-BE49-F238E27FC236}">
                <a16:creationId xmlns:a16="http://schemas.microsoft.com/office/drawing/2014/main" id="{087B9459-7DD5-694F-BAED-2EC80632115F}"/>
              </a:ext>
            </a:extLst>
          </p:cNvPr>
          <p:cNvSpPr>
            <a:spLocks noGrp="1"/>
          </p:cNvSpPr>
          <p:nvPr>
            <p:ph type="body" idx="16" hasCustomPrompt="1"/>
          </p:nvPr>
        </p:nvSpPr>
        <p:spPr>
          <a:xfrm>
            <a:off x="547586" y="1280160"/>
            <a:ext cx="5029200" cy="584558"/>
          </a:xfrm>
          <a:prstGeom prst="rect">
            <a:avLst/>
          </a:prstGeom>
        </p:spPr>
        <p:txBody>
          <a:bodyPr anchor="t"/>
          <a:lstStyle>
            <a:lvl1pPr marL="0" indent="0">
              <a:buNone/>
              <a:defRPr sz="3600" b="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Master text styles</a:t>
            </a:r>
          </a:p>
        </p:txBody>
      </p:sp>
      <p:sp>
        <p:nvSpPr>
          <p:cNvPr id="12" name="Content Placeholder 2">
            <a:extLst>
              <a:ext uri="{FF2B5EF4-FFF2-40B4-BE49-F238E27FC236}">
                <a16:creationId xmlns:a16="http://schemas.microsoft.com/office/drawing/2014/main" id="{3B1DC953-B3F2-2249-AD5E-3454E4DB5D0A}"/>
              </a:ext>
            </a:extLst>
          </p:cNvPr>
          <p:cNvSpPr>
            <a:spLocks noGrp="1"/>
          </p:cNvSpPr>
          <p:nvPr>
            <p:ph sz="half" idx="13" hasCustomPrompt="1"/>
          </p:nvPr>
        </p:nvSpPr>
        <p:spPr>
          <a:xfrm>
            <a:off x="548640" y="2029968"/>
            <a:ext cx="5029200" cy="4400466"/>
          </a:xfrm>
          <a:prstGeom prst="rect">
            <a:avLst/>
          </a:prstGeom>
        </p:spPr>
        <p:txBody>
          <a:bodyPr>
            <a:normAutofit/>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400">
                <a:solidFill>
                  <a:schemeClr val="tx1"/>
                </a:solidFill>
                <a:latin typeface="Arial" panose="020B0604020202020204" pitchFamily="34" charset="0"/>
                <a:cs typeface="Arial" panose="020B0604020202020204" pitchFamily="34" charset="0"/>
              </a:defRPr>
            </a:lvl2pPr>
            <a:lvl3pPr>
              <a:buClr>
                <a:srgbClr val="F8911B"/>
              </a:buClr>
              <a:defRPr sz="2400">
                <a:solidFill>
                  <a:schemeClr val="tx1"/>
                </a:solidFill>
                <a:latin typeface="Arial" panose="020B0604020202020204" pitchFamily="34" charset="0"/>
                <a:cs typeface="Arial" panose="020B0604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Bullet one</a:t>
            </a:r>
          </a:p>
          <a:p>
            <a:pPr lvl="1"/>
            <a:r>
              <a:rPr lang="en-US" dirty="0"/>
              <a:t>Second level</a:t>
            </a:r>
          </a:p>
          <a:p>
            <a:pPr lvl="2"/>
            <a:r>
              <a:rPr lang="en-US" dirty="0"/>
              <a:t>Third level</a:t>
            </a:r>
          </a:p>
        </p:txBody>
      </p:sp>
      <p:sp>
        <p:nvSpPr>
          <p:cNvPr id="16" name="Text Placeholder 2">
            <a:extLst>
              <a:ext uri="{FF2B5EF4-FFF2-40B4-BE49-F238E27FC236}">
                <a16:creationId xmlns:a16="http://schemas.microsoft.com/office/drawing/2014/main" id="{2F45C183-F939-3749-8CBA-E98362CF528A}"/>
              </a:ext>
            </a:extLst>
          </p:cNvPr>
          <p:cNvSpPr>
            <a:spLocks noGrp="1"/>
          </p:cNvSpPr>
          <p:nvPr>
            <p:ph type="body" idx="18" hasCustomPrompt="1"/>
          </p:nvPr>
        </p:nvSpPr>
        <p:spPr>
          <a:xfrm>
            <a:off x="6505903" y="1280160"/>
            <a:ext cx="5029200" cy="584558"/>
          </a:xfrm>
          <a:prstGeom prst="rect">
            <a:avLst/>
          </a:prstGeom>
        </p:spPr>
        <p:txBody>
          <a:bodyPr anchor="t"/>
          <a:lstStyle>
            <a:lvl1pPr marL="0" indent="0">
              <a:buNone/>
              <a:defRPr sz="3600" b="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Master text styles</a:t>
            </a:r>
          </a:p>
        </p:txBody>
      </p:sp>
      <p:sp>
        <p:nvSpPr>
          <p:cNvPr id="15" name="Content Placeholder 2">
            <a:extLst>
              <a:ext uri="{FF2B5EF4-FFF2-40B4-BE49-F238E27FC236}">
                <a16:creationId xmlns:a16="http://schemas.microsoft.com/office/drawing/2014/main" id="{717ED727-781B-C74C-B03C-1A717152C591}"/>
              </a:ext>
            </a:extLst>
          </p:cNvPr>
          <p:cNvSpPr>
            <a:spLocks noGrp="1"/>
          </p:cNvSpPr>
          <p:nvPr>
            <p:ph sz="half" idx="17" hasCustomPrompt="1"/>
          </p:nvPr>
        </p:nvSpPr>
        <p:spPr>
          <a:xfrm>
            <a:off x="6505903" y="2029968"/>
            <a:ext cx="5029200" cy="4448107"/>
          </a:xfrm>
          <a:prstGeom prst="rect">
            <a:avLst/>
          </a:prstGeom>
        </p:spPr>
        <p:txBody>
          <a:bodyPr>
            <a:normAutofit/>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800">
                <a:solidFill>
                  <a:schemeClr val="tx1"/>
                </a:solidFill>
                <a:latin typeface="Arial" panose="020B0604020202020204" pitchFamily="34" charset="0"/>
                <a:cs typeface="Arial" panose="020B0604020202020204" pitchFamily="34" charset="0"/>
              </a:defRPr>
            </a:lvl2pPr>
            <a:lvl3pPr>
              <a:buClr>
                <a:srgbClr val="F8911B"/>
              </a:buClr>
              <a:defRPr sz="2400">
                <a:solidFill>
                  <a:schemeClr val="tx1"/>
                </a:solidFill>
                <a:latin typeface="Arial" panose="020B0604020202020204" pitchFamily="34" charset="0"/>
                <a:cs typeface="Arial" panose="020B0604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Bullet one</a:t>
            </a:r>
          </a:p>
          <a:p>
            <a:pPr lvl="1"/>
            <a:r>
              <a:rPr lang="en-US" dirty="0"/>
              <a:t>Second level</a:t>
            </a:r>
          </a:p>
          <a:p>
            <a:pPr lvl="2"/>
            <a:r>
              <a:rPr lang="en-US" dirty="0"/>
              <a:t>Third level</a:t>
            </a:r>
          </a:p>
        </p:txBody>
      </p:sp>
    </p:spTree>
    <p:extLst>
      <p:ext uri="{BB962C8B-B14F-4D97-AF65-F5344CB8AC3E}">
        <p14:creationId xmlns:p14="http://schemas.microsoft.com/office/powerpoint/2010/main" val="16734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lumn">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8CB3B79-4104-F884-7BE5-18350C899130}"/>
              </a:ext>
              <a:ext uri="{C183D7F6-B498-43B3-948B-1728B52AA6E4}">
                <adec:decorative xmlns:adec="http://schemas.microsoft.com/office/drawing/2017/decorative" val="1"/>
              </a:ext>
            </a:extLst>
          </p:cNvPr>
          <p:cNvSpPr txBox="1">
            <a:spLocks/>
          </p:cNvSpPr>
          <p:nvPr userDrawn="1"/>
        </p:nvSpPr>
        <p:spPr>
          <a:xfrm>
            <a:off x="7908966" y="0"/>
            <a:ext cx="4283034" cy="6858000"/>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11" name="Slide Number Placeholder 5">
            <a:extLst>
              <a:ext uri="{FF2B5EF4-FFF2-40B4-BE49-F238E27FC236}">
                <a16:creationId xmlns:a16="http://schemas.microsoft.com/office/drawing/2014/main" id="{71C472D9-9C3B-B046-894F-84EB5A708778}"/>
              </a:ext>
              <a:ext uri="{C183D7F6-B498-43B3-948B-1728B52AA6E4}">
                <adec:decorative xmlns:adec="http://schemas.microsoft.com/office/drawing/2017/decorative" val="1"/>
              </a:ext>
            </a:extLst>
          </p:cNvPr>
          <p:cNvSpPr txBox="1">
            <a:spLocks/>
          </p:cNvSpPr>
          <p:nvPr userDrawn="1"/>
        </p:nvSpPr>
        <p:spPr>
          <a:xfrm>
            <a:off x="8096596" y="5724583"/>
            <a:ext cx="3833674" cy="942224"/>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4" name="Title 1">
            <a:extLst>
              <a:ext uri="{FF2B5EF4-FFF2-40B4-BE49-F238E27FC236}">
                <a16:creationId xmlns:a16="http://schemas.microsoft.com/office/drawing/2014/main" id="{88141C5F-6843-2DBF-BA08-09AF682AE7A6}"/>
              </a:ext>
            </a:extLst>
          </p:cNvPr>
          <p:cNvSpPr>
            <a:spLocks noGrp="1"/>
          </p:cNvSpPr>
          <p:nvPr>
            <p:ph type="title"/>
          </p:nvPr>
        </p:nvSpPr>
        <p:spPr>
          <a:xfrm>
            <a:off x="548639" y="365760"/>
            <a:ext cx="10986463" cy="723011"/>
          </a:xfrm>
          <a:prstGeom prst="rect">
            <a:avLst/>
          </a:prstGeom>
        </p:spPr>
        <p:txBody>
          <a:bodyPr/>
          <a:lstStyle>
            <a:lvl1pPr>
              <a:defRPr sz="4000">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4" name="Text Placeholder 2">
            <a:extLst>
              <a:ext uri="{FF2B5EF4-FFF2-40B4-BE49-F238E27FC236}">
                <a16:creationId xmlns:a16="http://schemas.microsoft.com/office/drawing/2014/main" id="{087B9459-7DD5-694F-BAED-2EC80632115F}"/>
              </a:ext>
            </a:extLst>
          </p:cNvPr>
          <p:cNvSpPr>
            <a:spLocks noGrp="1"/>
          </p:cNvSpPr>
          <p:nvPr>
            <p:ph type="body" idx="16" hasCustomPrompt="1"/>
          </p:nvPr>
        </p:nvSpPr>
        <p:spPr>
          <a:xfrm>
            <a:off x="547586" y="1280160"/>
            <a:ext cx="5029200" cy="584558"/>
          </a:xfrm>
          <a:prstGeom prst="rect">
            <a:avLst/>
          </a:prstGeom>
        </p:spPr>
        <p:txBody>
          <a:bodyPr anchor="t"/>
          <a:lstStyle>
            <a:lvl1pPr marL="0" indent="0">
              <a:buNone/>
              <a:defRPr sz="3600" b="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Master text styles</a:t>
            </a:r>
          </a:p>
        </p:txBody>
      </p:sp>
      <p:sp>
        <p:nvSpPr>
          <p:cNvPr id="12" name="Content Placeholder 2">
            <a:extLst>
              <a:ext uri="{FF2B5EF4-FFF2-40B4-BE49-F238E27FC236}">
                <a16:creationId xmlns:a16="http://schemas.microsoft.com/office/drawing/2014/main" id="{3B1DC953-B3F2-2249-AD5E-3454E4DB5D0A}"/>
              </a:ext>
            </a:extLst>
          </p:cNvPr>
          <p:cNvSpPr>
            <a:spLocks noGrp="1"/>
          </p:cNvSpPr>
          <p:nvPr>
            <p:ph sz="half" idx="13" hasCustomPrompt="1"/>
          </p:nvPr>
        </p:nvSpPr>
        <p:spPr>
          <a:xfrm>
            <a:off x="548640" y="2029968"/>
            <a:ext cx="5029200" cy="4400466"/>
          </a:xfrm>
          <a:prstGeom prst="rect">
            <a:avLst/>
          </a:prstGeom>
        </p:spPr>
        <p:txBody>
          <a:bodyPr>
            <a:normAutofit/>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400">
                <a:solidFill>
                  <a:schemeClr val="tx1"/>
                </a:solidFill>
                <a:latin typeface="Arial" panose="020B0604020202020204" pitchFamily="34" charset="0"/>
                <a:cs typeface="Arial" panose="020B0604020202020204" pitchFamily="34" charset="0"/>
              </a:defRPr>
            </a:lvl2pPr>
            <a:lvl3pPr>
              <a:buClr>
                <a:srgbClr val="F8911B"/>
              </a:buClr>
              <a:defRPr sz="2400">
                <a:solidFill>
                  <a:schemeClr val="tx1"/>
                </a:solidFill>
                <a:latin typeface="Arial" panose="020B0604020202020204" pitchFamily="34" charset="0"/>
                <a:cs typeface="Arial" panose="020B0604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Bullet one</a:t>
            </a:r>
          </a:p>
          <a:p>
            <a:pPr lvl="1"/>
            <a:r>
              <a:rPr lang="en-US" dirty="0"/>
              <a:t>Second level</a:t>
            </a:r>
          </a:p>
          <a:p>
            <a:pPr lvl="2"/>
            <a:r>
              <a:rPr lang="en-US" dirty="0"/>
              <a:t>Third level</a:t>
            </a:r>
          </a:p>
        </p:txBody>
      </p:sp>
      <p:sp>
        <p:nvSpPr>
          <p:cNvPr id="16" name="Text Placeholder 2">
            <a:extLst>
              <a:ext uri="{FF2B5EF4-FFF2-40B4-BE49-F238E27FC236}">
                <a16:creationId xmlns:a16="http://schemas.microsoft.com/office/drawing/2014/main" id="{2F45C183-F939-3749-8CBA-E98362CF528A}"/>
              </a:ext>
            </a:extLst>
          </p:cNvPr>
          <p:cNvSpPr>
            <a:spLocks noGrp="1"/>
          </p:cNvSpPr>
          <p:nvPr>
            <p:ph type="body" idx="18" hasCustomPrompt="1"/>
          </p:nvPr>
        </p:nvSpPr>
        <p:spPr>
          <a:xfrm>
            <a:off x="6505903" y="1280160"/>
            <a:ext cx="5029200" cy="584558"/>
          </a:xfrm>
          <a:prstGeom prst="rect">
            <a:avLst/>
          </a:prstGeom>
        </p:spPr>
        <p:txBody>
          <a:bodyPr anchor="t"/>
          <a:lstStyle>
            <a:lvl1pPr marL="0" indent="0">
              <a:buNone/>
              <a:defRPr sz="3600" b="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Master text styles</a:t>
            </a:r>
          </a:p>
        </p:txBody>
      </p:sp>
      <p:sp>
        <p:nvSpPr>
          <p:cNvPr id="15" name="Content Placeholder 2">
            <a:extLst>
              <a:ext uri="{FF2B5EF4-FFF2-40B4-BE49-F238E27FC236}">
                <a16:creationId xmlns:a16="http://schemas.microsoft.com/office/drawing/2014/main" id="{717ED727-781B-C74C-B03C-1A717152C591}"/>
              </a:ext>
            </a:extLst>
          </p:cNvPr>
          <p:cNvSpPr>
            <a:spLocks noGrp="1"/>
          </p:cNvSpPr>
          <p:nvPr>
            <p:ph sz="half" idx="17" hasCustomPrompt="1"/>
          </p:nvPr>
        </p:nvSpPr>
        <p:spPr>
          <a:xfrm>
            <a:off x="6505903" y="2029968"/>
            <a:ext cx="5029200" cy="4448107"/>
          </a:xfrm>
          <a:prstGeom prst="rect">
            <a:avLst/>
          </a:prstGeom>
        </p:spPr>
        <p:txBody>
          <a:bodyPr>
            <a:normAutofit/>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800">
                <a:solidFill>
                  <a:schemeClr val="tx1"/>
                </a:solidFill>
                <a:latin typeface="Arial" panose="020B0604020202020204" pitchFamily="34" charset="0"/>
                <a:cs typeface="Arial" panose="020B0604020202020204" pitchFamily="34" charset="0"/>
              </a:defRPr>
            </a:lvl2pPr>
            <a:lvl3pPr>
              <a:buClr>
                <a:srgbClr val="F8911B"/>
              </a:buClr>
              <a:defRPr sz="2400">
                <a:solidFill>
                  <a:schemeClr val="tx1"/>
                </a:solidFill>
                <a:latin typeface="Arial" panose="020B0604020202020204" pitchFamily="34" charset="0"/>
                <a:cs typeface="Arial" panose="020B0604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Bullet one</a:t>
            </a:r>
          </a:p>
          <a:p>
            <a:pPr lvl="1"/>
            <a:r>
              <a:rPr lang="en-US" dirty="0"/>
              <a:t>Second level</a:t>
            </a:r>
          </a:p>
          <a:p>
            <a:pPr lvl="2"/>
            <a:r>
              <a:rPr lang="en-US" dirty="0"/>
              <a:t>Third level</a:t>
            </a:r>
          </a:p>
        </p:txBody>
      </p:sp>
    </p:spTree>
    <p:extLst>
      <p:ext uri="{BB962C8B-B14F-4D97-AF65-F5344CB8AC3E}">
        <p14:creationId xmlns:p14="http://schemas.microsoft.com/office/powerpoint/2010/main" val="2139800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ack ground image with WPS logo in the lower right corner and CMS logo to the left of the WPS logo.">
            <a:extLst>
              <a:ext uri="{FF2B5EF4-FFF2-40B4-BE49-F238E27FC236}">
                <a16:creationId xmlns:a16="http://schemas.microsoft.com/office/drawing/2014/main" id="{FF47DA04-179C-4548-803A-773E6AED0096}"/>
              </a:ext>
              <a:ext uri="{C183D7F6-B498-43B3-948B-1728B52AA6E4}">
                <adec:decorative xmlns:adec="http://schemas.microsoft.com/office/drawing/2017/decorative" val="0"/>
              </a:ext>
            </a:extLst>
          </p:cNvPr>
          <p:cNvPicPr>
            <a:picLocks noChangeAspect="1"/>
          </p:cNvPicPr>
          <p:nvPr userDrawn="1"/>
        </p:nvPicPr>
        <p:blipFill>
          <a:blip r:embed="rId22"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2110884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5" r:id="rId4"/>
    <p:sldLayoutId id="2147483676" r:id="rId5"/>
    <p:sldLayoutId id="2147483670" r:id="rId6"/>
    <p:sldLayoutId id="2147483680" r:id="rId7"/>
    <p:sldLayoutId id="2147483671" r:id="rId8"/>
    <p:sldLayoutId id="2147483693" r:id="rId9"/>
    <p:sldLayoutId id="2147483694" r:id="rId10"/>
    <p:sldLayoutId id="2147483690" r:id="rId11"/>
    <p:sldLayoutId id="2147483681" r:id="rId12"/>
    <p:sldLayoutId id="2147483685" r:id="rId13"/>
    <p:sldLayoutId id="2147483683" r:id="rId14"/>
    <p:sldLayoutId id="2147483686" r:id="rId15"/>
    <p:sldLayoutId id="2147483682" r:id="rId16"/>
    <p:sldLayoutId id="2147483684" r:id="rId17"/>
    <p:sldLayoutId id="2147483687" r:id="rId18"/>
    <p:sldLayoutId id="2147483688"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hyperlink" Target="https://www.wpsgha.com/wps/wcm/connect/mac/b83fcb7e-3976-4220-a14b-cc50cbe432ac/prior-authorization-pa-request-form.pdf?MOD=AJPERES&amp;CONVERT_TO=url&amp;CACHEID=ROOTWORKSPACE.Z18_J9IA1280M86460A9F22N9C30G2-b83fcb7e-3976-4220-a14b-cc50cbe432ac-oybkIO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wpsgha.com/wps/portal/mac/site/medical-review/guides-and-resources/prior-authorization-for-facet-joint-interventions"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hyperlink" Target="https://www.wpsgha.com/wps/portal/mac/site/medical-review/guides-and-resources/prior-authorization-for-facet-joint-interventions" TargetMode="External"/><Relationship Id="rId7" Type="http://schemas.openxmlformats.org/officeDocument/2006/relationships/hyperlink" Target="https://www.cms.gov/medicare-coverage-database/view/lcd.aspx?LCDId=38841"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cms.gov/files/document/opd-frequently-asked-questions.pdf" TargetMode="External"/><Relationship Id="rId5" Type="http://schemas.openxmlformats.org/officeDocument/2006/relationships/hyperlink" Target="https://www.cms.gov/files/document/opd-operational-guide.pdf" TargetMode="External"/><Relationship Id="rId4" Type="http://schemas.openxmlformats.org/officeDocument/2006/relationships/hyperlink" Target="https://www.wpsgha.com/wps/portal/mac/site/medical-review/forms/prior-authorization-pa-request-for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msmacfedramp.gov1.qualtrics.com/jfe/form/SV_8qQ1Igmkc0UPfMN?Title=Encore%3A%20Facet%20Joint%20-%20Completing%20the%20Prior%20Authorization%20Request%20Form&amp;Presenter=Mary%20Sue%20Gardner"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mailto:wps.gha.education@wpsic.com"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hyperlink" Target="https://www.wpsgha.com/wps/portal/mac/site/medical-review/guides-and-resources/prior-authorization-for-facet-joint-interven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6E5685-0972-E2A9-6530-6AAE34F95DCF}"/>
              </a:ext>
            </a:extLst>
          </p:cNvPr>
          <p:cNvSpPr>
            <a:spLocks noGrp="1"/>
          </p:cNvSpPr>
          <p:nvPr>
            <p:ph type="title"/>
          </p:nvPr>
        </p:nvSpPr>
        <p:spPr>
          <a:xfrm>
            <a:off x="2389908" y="3710943"/>
            <a:ext cx="9250404" cy="1472183"/>
          </a:xfrm>
        </p:spPr>
        <p:txBody>
          <a:bodyPr/>
          <a:lstStyle/>
          <a:p>
            <a:r>
              <a:rPr lang="en-US" dirty="0"/>
              <a:t>Facet Joint – Completing the Prior Authorization Request Form</a:t>
            </a:r>
          </a:p>
        </p:txBody>
      </p:sp>
    </p:spTree>
    <p:extLst>
      <p:ext uri="{BB962C8B-B14F-4D97-AF65-F5344CB8AC3E}">
        <p14:creationId xmlns:p14="http://schemas.microsoft.com/office/powerpoint/2010/main" val="457981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1148-429D-372C-282C-F5075CFF8B8D}"/>
              </a:ext>
            </a:extLst>
          </p:cNvPr>
          <p:cNvSpPr>
            <a:spLocks noGrp="1"/>
          </p:cNvSpPr>
          <p:nvPr>
            <p:ph type="title"/>
          </p:nvPr>
        </p:nvSpPr>
        <p:spPr/>
        <p:txBody>
          <a:bodyPr/>
          <a:lstStyle/>
          <a:p>
            <a:r>
              <a:rPr lang="en-US" dirty="0"/>
              <a:t>Synovial Cyst Rupture or Aspiration</a:t>
            </a:r>
          </a:p>
        </p:txBody>
      </p:sp>
      <p:sp>
        <p:nvSpPr>
          <p:cNvPr id="3" name="Content Placeholder 2">
            <a:extLst>
              <a:ext uri="{FF2B5EF4-FFF2-40B4-BE49-F238E27FC236}">
                <a16:creationId xmlns:a16="http://schemas.microsoft.com/office/drawing/2014/main" id="{0DBF5307-D8C1-681E-7EE9-2EB1B69A0587}"/>
              </a:ext>
            </a:extLst>
          </p:cNvPr>
          <p:cNvSpPr>
            <a:spLocks noGrp="1"/>
          </p:cNvSpPr>
          <p:nvPr>
            <p:ph sz="half" idx="2"/>
          </p:nvPr>
        </p:nvSpPr>
        <p:spPr>
          <a:xfrm>
            <a:off x="4484318" y="1280160"/>
            <a:ext cx="7188525" cy="4424901"/>
          </a:xfrm>
        </p:spPr>
        <p:txBody>
          <a:bodyPr/>
          <a:lstStyle/>
          <a:p>
            <a:pPr marL="0" indent="0">
              <a:buNone/>
            </a:pPr>
            <a:r>
              <a:rPr lang="en-US" dirty="0"/>
              <a:t>CPT code 64999</a:t>
            </a:r>
          </a:p>
          <a:p>
            <a:r>
              <a:rPr lang="en-US" dirty="0"/>
              <a:t>Not part of the review codes</a:t>
            </a:r>
          </a:p>
          <a:p>
            <a:r>
              <a:rPr lang="en-US" dirty="0"/>
              <a:t>Does not need PA</a:t>
            </a:r>
          </a:p>
        </p:txBody>
      </p:sp>
      <p:pic>
        <p:nvPicPr>
          <p:cNvPr id="1026" name="Picture 2">
            <a:extLst>
              <a:ext uri="{FF2B5EF4-FFF2-40B4-BE49-F238E27FC236}">
                <a16:creationId xmlns:a16="http://schemas.microsoft.com/office/drawing/2014/main" id="{29646754-2306-2592-C9A3-1BF44E926E3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150" y="3120390"/>
            <a:ext cx="3371850" cy="33718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431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8F97769-CBDB-1A65-BBD1-0492E5278BA2}"/>
              </a:ext>
            </a:extLst>
          </p:cNvPr>
          <p:cNvSpPr>
            <a:spLocks noGrp="1"/>
          </p:cNvSpPr>
          <p:nvPr>
            <p:ph type="title"/>
          </p:nvPr>
        </p:nvSpPr>
        <p:spPr/>
        <p:txBody>
          <a:bodyPr/>
          <a:lstStyle/>
          <a:p>
            <a:r>
              <a:rPr lang="en-US" dirty="0"/>
              <a:t>Facet Joint vs Sacro-iliac (SI) Joint Injections</a:t>
            </a:r>
          </a:p>
        </p:txBody>
      </p:sp>
      <p:sp>
        <p:nvSpPr>
          <p:cNvPr id="12" name="Text Placeholder 11">
            <a:extLst>
              <a:ext uri="{FF2B5EF4-FFF2-40B4-BE49-F238E27FC236}">
                <a16:creationId xmlns:a16="http://schemas.microsoft.com/office/drawing/2014/main" id="{8BA0260F-4CC8-8EE9-468F-2C50E09C804A}"/>
              </a:ext>
            </a:extLst>
          </p:cNvPr>
          <p:cNvSpPr>
            <a:spLocks noGrp="1"/>
          </p:cNvSpPr>
          <p:nvPr>
            <p:ph type="body" idx="16"/>
          </p:nvPr>
        </p:nvSpPr>
        <p:spPr/>
        <p:txBody>
          <a:bodyPr/>
          <a:lstStyle/>
          <a:p>
            <a:r>
              <a:rPr lang="en-US" dirty="0"/>
              <a:t>Facet (MBB) </a:t>
            </a:r>
          </a:p>
        </p:txBody>
      </p:sp>
      <p:sp>
        <p:nvSpPr>
          <p:cNvPr id="11" name="Content Placeholder 10">
            <a:extLst>
              <a:ext uri="{FF2B5EF4-FFF2-40B4-BE49-F238E27FC236}">
                <a16:creationId xmlns:a16="http://schemas.microsoft.com/office/drawing/2014/main" id="{4C1F3C92-8FBF-1DD9-AA6F-55D992628005}"/>
              </a:ext>
            </a:extLst>
          </p:cNvPr>
          <p:cNvSpPr>
            <a:spLocks noGrp="1"/>
          </p:cNvSpPr>
          <p:nvPr>
            <p:ph sz="half" idx="13"/>
          </p:nvPr>
        </p:nvSpPr>
        <p:spPr/>
        <p:txBody>
          <a:bodyPr/>
          <a:lstStyle/>
          <a:p>
            <a:r>
              <a:rPr lang="en-US" dirty="0"/>
              <a:t>Joints occur in pairs along the spine</a:t>
            </a:r>
          </a:p>
          <a:p>
            <a:r>
              <a:rPr lang="en-US" dirty="0"/>
              <a:t>Cervical and lumbar are most often problematic </a:t>
            </a:r>
          </a:p>
          <a:p>
            <a:r>
              <a:rPr lang="en-US" dirty="0"/>
              <a:t>Injection directly into the joint or to the path of small nerve which supply sensation</a:t>
            </a:r>
          </a:p>
        </p:txBody>
      </p:sp>
      <p:sp>
        <p:nvSpPr>
          <p:cNvPr id="14" name="Text Placeholder 13">
            <a:extLst>
              <a:ext uri="{FF2B5EF4-FFF2-40B4-BE49-F238E27FC236}">
                <a16:creationId xmlns:a16="http://schemas.microsoft.com/office/drawing/2014/main" id="{8E86984E-A214-00F8-150C-238696307A5E}"/>
              </a:ext>
            </a:extLst>
          </p:cNvPr>
          <p:cNvSpPr>
            <a:spLocks noGrp="1"/>
          </p:cNvSpPr>
          <p:nvPr>
            <p:ph type="body" idx="18"/>
          </p:nvPr>
        </p:nvSpPr>
        <p:spPr/>
        <p:txBody>
          <a:bodyPr/>
          <a:lstStyle/>
          <a:p>
            <a:r>
              <a:rPr lang="en-US" dirty="0"/>
              <a:t>SI</a:t>
            </a:r>
          </a:p>
        </p:txBody>
      </p:sp>
      <p:sp>
        <p:nvSpPr>
          <p:cNvPr id="13" name="Content Placeholder 12">
            <a:extLst>
              <a:ext uri="{FF2B5EF4-FFF2-40B4-BE49-F238E27FC236}">
                <a16:creationId xmlns:a16="http://schemas.microsoft.com/office/drawing/2014/main" id="{AA40A490-4732-DF67-C8D1-DE9A0A223893}"/>
              </a:ext>
            </a:extLst>
          </p:cNvPr>
          <p:cNvSpPr>
            <a:spLocks noGrp="1"/>
          </p:cNvSpPr>
          <p:nvPr>
            <p:ph sz="half" idx="17"/>
          </p:nvPr>
        </p:nvSpPr>
        <p:spPr/>
        <p:txBody>
          <a:bodyPr/>
          <a:lstStyle/>
          <a:p>
            <a:r>
              <a:rPr lang="en-US" dirty="0"/>
              <a:t>Joint were spine joins hip</a:t>
            </a:r>
          </a:p>
          <a:p>
            <a:r>
              <a:rPr lang="en-US" dirty="0"/>
              <a:t>Usually radiates distally</a:t>
            </a:r>
          </a:p>
          <a:p>
            <a:r>
              <a:rPr lang="en-US" dirty="0"/>
              <a:t>Pain usually below L5</a:t>
            </a:r>
          </a:p>
          <a:p>
            <a:r>
              <a:rPr lang="en-US" dirty="0"/>
              <a:t>Injection into joint itself or area around the joint and ligament</a:t>
            </a:r>
          </a:p>
        </p:txBody>
      </p:sp>
    </p:spTree>
    <p:extLst>
      <p:ext uri="{BB962C8B-B14F-4D97-AF65-F5344CB8AC3E}">
        <p14:creationId xmlns:p14="http://schemas.microsoft.com/office/powerpoint/2010/main" val="1528404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3D0F58-A8C1-2B9D-D94A-38946AB6A469}"/>
              </a:ext>
            </a:extLst>
          </p:cNvPr>
          <p:cNvSpPr>
            <a:spLocks noGrp="1"/>
          </p:cNvSpPr>
          <p:nvPr>
            <p:ph type="title"/>
          </p:nvPr>
        </p:nvSpPr>
        <p:spPr/>
        <p:txBody>
          <a:bodyPr/>
          <a:lstStyle/>
          <a:p>
            <a:r>
              <a:rPr lang="en-US" dirty="0"/>
              <a:t>The Request Form </a:t>
            </a:r>
          </a:p>
        </p:txBody>
      </p:sp>
      <p:pic>
        <p:nvPicPr>
          <p:cNvPr id="5" name="Picture 4" descr="This is a picture of the HOPD Prior Authorization Request form located on the WPS GHA website at: https://www.wpsgha.com/wps/wcm/connect/mac/b83fcb7e-3976-4220-a14b-cc50cbe432ac/prior-authorization-pa-request-form.pdf?MOD=AJPERES&amp;CONVERT_TO=url&amp;CACHEID=ROOTWORKSPACE.Z18_J9IA1280M86460A9F22N9C30G2-b83fcb7e-3976-4220-a14b-cc50cbe432ac-oybkIOp">
            <a:extLst>
              <a:ext uri="{FF2B5EF4-FFF2-40B4-BE49-F238E27FC236}">
                <a16:creationId xmlns:a16="http://schemas.microsoft.com/office/drawing/2014/main" id="{1A9F81B6-44AC-246D-CC5A-2DD0C7C00F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1088136"/>
            <a:ext cx="4343400" cy="5615495"/>
          </a:xfrm>
          <a:prstGeom prst="rect">
            <a:avLst/>
          </a:prstGeom>
          <a:ln>
            <a:solidFill>
              <a:schemeClr val="tx1"/>
            </a:solidFill>
          </a:ln>
        </p:spPr>
      </p:pic>
      <p:pic>
        <p:nvPicPr>
          <p:cNvPr id="7" name="Graphic 6" descr="Icon picture of computer with internet symbol that contains the hyperlink to the Prior Authorization request form. https://www.wpsgha.com/wps/wcm/connect/mac/b83fcb7e-3976-4220-a14b-cc50cbe432ac/prior-authorization-pa-request-form.pdf?MOD=AJPERES&amp;CONVERT_TO=url&amp;CACHEID=ROOTWORKSPACE.Z18_J9IA1280M86460A9F22N9C30G2-b83fcb7e-3976-4220-a14b-cc50cbe432ac-oybkIOp">
            <a:hlinkClick r:id="rId4"/>
            <a:extLst>
              <a:ext uri="{FF2B5EF4-FFF2-40B4-BE49-F238E27FC236}">
                <a16:creationId xmlns:a16="http://schemas.microsoft.com/office/drawing/2014/main" id="{91C72D21-5AA4-6868-C8C8-8F6CE4FA9D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91484" y="2527300"/>
            <a:ext cx="1600200" cy="1600200"/>
          </a:xfrm>
          <a:prstGeom prst="rect">
            <a:avLst/>
          </a:prstGeom>
        </p:spPr>
      </p:pic>
    </p:spTree>
    <p:extLst>
      <p:ext uri="{BB962C8B-B14F-4D97-AF65-F5344CB8AC3E}">
        <p14:creationId xmlns:p14="http://schemas.microsoft.com/office/powerpoint/2010/main" val="1652742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F4165-F39C-93DE-35D5-8EE9EF5341A9}"/>
              </a:ext>
            </a:extLst>
          </p:cNvPr>
          <p:cNvSpPr>
            <a:spLocks noGrp="1"/>
          </p:cNvSpPr>
          <p:nvPr>
            <p:ph type="title"/>
          </p:nvPr>
        </p:nvSpPr>
        <p:spPr/>
        <p:txBody>
          <a:bodyPr/>
          <a:lstStyle/>
          <a:p>
            <a:r>
              <a:rPr lang="en-US" dirty="0"/>
              <a:t>Key Words</a:t>
            </a:r>
          </a:p>
        </p:txBody>
      </p:sp>
      <p:sp>
        <p:nvSpPr>
          <p:cNvPr id="4" name="Content Placeholder 3">
            <a:extLst>
              <a:ext uri="{FF2B5EF4-FFF2-40B4-BE49-F238E27FC236}">
                <a16:creationId xmlns:a16="http://schemas.microsoft.com/office/drawing/2014/main" id="{5E021F12-9007-2732-465F-A0F585947358}"/>
              </a:ext>
            </a:extLst>
          </p:cNvPr>
          <p:cNvSpPr>
            <a:spLocks noGrp="1"/>
          </p:cNvSpPr>
          <p:nvPr>
            <p:ph sz="half" idx="2"/>
          </p:nvPr>
        </p:nvSpPr>
        <p:spPr/>
        <p:txBody>
          <a:bodyPr/>
          <a:lstStyle/>
          <a:p>
            <a:r>
              <a:rPr lang="en-US" dirty="0"/>
              <a:t>Facet technique (MBB, IA, RFA) </a:t>
            </a:r>
          </a:p>
          <a:p>
            <a:r>
              <a:rPr lang="en-US" dirty="0"/>
              <a:t>Diagnostic vs therapeutic</a:t>
            </a:r>
          </a:p>
          <a:p>
            <a:r>
              <a:rPr lang="en-US" dirty="0"/>
              <a:t>Treatment number (1</a:t>
            </a:r>
            <a:r>
              <a:rPr lang="en-US" baseline="30000" dirty="0"/>
              <a:t>st</a:t>
            </a:r>
            <a:r>
              <a:rPr lang="en-US" dirty="0"/>
              <a:t>/2</a:t>
            </a:r>
            <a:r>
              <a:rPr lang="en-US" baseline="30000" dirty="0"/>
              <a:t>nd</a:t>
            </a:r>
            <a:r>
              <a:rPr lang="en-US" dirty="0"/>
              <a:t>)</a:t>
            </a:r>
          </a:p>
          <a:p>
            <a:r>
              <a:rPr lang="en-US" dirty="0"/>
              <a:t>Side (RT/LT)</a:t>
            </a:r>
          </a:p>
          <a:p>
            <a:r>
              <a:rPr lang="en-US" dirty="0"/>
              <a:t>Level</a:t>
            </a:r>
          </a:p>
          <a:p>
            <a:r>
              <a:rPr lang="en-US" dirty="0"/>
              <a:t>Axial</a:t>
            </a:r>
          </a:p>
        </p:txBody>
      </p:sp>
      <p:pic>
        <p:nvPicPr>
          <p:cNvPr id="2050" name="Picture 2">
            <a:extLst>
              <a:ext uri="{FF2B5EF4-FFF2-40B4-BE49-F238E27FC236}">
                <a16:creationId xmlns:a16="http://schemas.microsoft.com/office/drawing/2014/main" id="{0C163BE9-4AD2-D12A-BA9E-424EB7E805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262" y="2284730"/>
            <a:ext cx="4644201" cy="238887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943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E3FA7-F5CD-74DC-65CC-A19CC3FDD4D4}"/>
              </a:ext>
            </a:extLst>
          </p:cNvPr>
          <p:cNvSpPr>
            <a:spLocks noGrp="1"/>
          </p:cNvSpPr>
          <p:nvPr>
            <p:ph type="title"/>
          </p:nvPr>
        </p:nvSpPr>
        <p:spPr/>
        <p:txBody>
          <a:bodyPr/>
          <a:lstStyle/>
          <a:p>
            <a:r>
              <a:rPr lang="en-US" dirty="0"/>
              <a:t>Supporting Documentation</a:t>
            </a:r>
          </a:p>
        </p:txBody>
      </p:sp>
      <p:sp>
        <p:nvSpPr>
          <p:cNvPr id="3" name="Content Placeholder 2">
            <a:extLst>
              <a:ext uri="{FF2B5EF4-FFF2-40B4-BE49-F238E27FC236}">
                <a16:creationId xmlns:a16="http://schemas.microsoft.com/office/drawing/2014/main" id="{9302DD54-3DDB-208A-9185-10F6823B897F}"/>
              </a:ext>
            </a:extLst>
          </p:cNvPr>
          <p:cNvSpPr>
            <a:spLocks noGrp="1"/>
          </p:cNvSpPr>
          <p:nvPr>
            <p:ph sz="half" idx="2"/>
          </p:nvPr>
        </p:nvSpPr>
        <p:spPr>
          <a:xfrm>
            <a:off x="547585" y="1280160"/>
            <a:ext cx="11071258" cy="5108765"/>
          </a:xfrm>
        </p:spPr>
        <p:txBody>
          <a:bodyPr/>
          <a:lstStyle/>
          <a:p>
            <a:r>
              <a:rPr lang="en-US" sz="2400" dirty="0"/>
              <a:t>Clear indication of what is being requested</a:t>
            </a:r>
          </a:p>
          <a:p>
            <a:r>
              <a:rPr lang="en-US" sz="2400" dirty="0"/>
              <a:t>History and physical (H/P)</a:t>
            </a:r>
          </a:p>
          <a:p>
            <a:r>
              <a:rPr lang="en-US" sz="2400" dirty="0"/>
              <a:t>Physician orders and progress notes</a:t>
            </a:r>
          </a:p>
          <a:p>
            <a:r>
              <a:rPr lang="en-US" sz="2400" dirty="0"/>
              <a:t>Diagnostic test results</a:t>
            </a:r>
          </a:p>
          <a:p>
            <a:r>
              <a:rPr lang="en-US" sz="2400" dirty="0"/>
              <a:t>Prior procedure records</a:t>
            </a:r>
          </a:p>
          <a:p>
            <a:r>
              <a:rPr lang="en-US" sz="2400" dirty="0"/>
              <a:t>Pain history to include location, severity and duration</a:t>
            </a:r>
          </a:p>
          <a:p>
            <a:r>
              <a:rPr lang="en-US" sz="2400" dirty="0"/>
              <a:t>Evidence of failed conservative management</a:t>
            </a:r>
          </a:p>
          <a:p>
            <a:r>
              <a:rPr lang="en-US" sz="2400" dirty="0"/>
              <a:t>Disability scale rating or a H/P that clearly describes functional disability for each new episode of pain</a:t>
            </a:r>
          </a:p>
          <a:p>
            <a:r>
              <a:rPr lang="en-US" sz="2400" dirty="0"/>
              <a:t>Medical history records</a:t>
            </a:r>
          </a:p>
          <a:p>
            <a:r>
              <a:rPr lang="en-US" sz="2400" dirty="0"/>
              <a:t>Signature attestation form, if applicable</a:t>
            </a:r>
          </a:p>
        </p:txBody>
      </p:sp>
      <p:pic>
        <p:nvPicPr>
          <p:cNvPr id="5" name="Graphic 4" descr="Picture of internet icon with embedded link to https://www.wpsgha.com/wps/portal/mac/site/medical-review/guides-and-resources/prior-authorization-for-facet-joint-interventions">
            <a:hlinkClick r:id="rId3"/>
            <a:extLst>
              <a:ext uri="{FF2B5EF4-FFF2-40B4-BE49-F238E27FC236}">
                <a16:creationId xmlns:a16="http://schemas.microsoft.com/office/drawing/2014/main" id="{01F22930-FC36-9389-7884-B24EEC9449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71000" y="1714500"/>
            <a:ext cx="1397000" cy="1397000"/>
          </a:xfrm>
          <a:prstGeom prst="rect">
            <a:avLst/>
          </a:prstGeom>
        </p:spPr>
      </p:pic>
    </p:spTree>
    <p:extLst>
      <p:ext uri="{BB962C8B-B14F-4D97-AF65-F5344CB8AC3E}">
        <p14:creationId xmlns:p14="http://schemas.microsoft.com/office/powerpoint/2010/main" val="77402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B091D-F885-007D-6819-4C0E4A98959F}"/>
              </a:ext>
            </a:extLst>
          </p:cNvPr>
          <p:cNvSpPr>
            <a:spLocks noGrp="1"/>
          </p:cNvSpPr>
          <p:nvPr>
            <p:ph type="title"/>
          </p:nvPr>
        </p:nvSpPr>
        <p:spPr/>
        <p:txBody>
          <a:bodyPr/>
          <a:lstStyle/>
          <a:p>
            <a:r>
              <a:rPr lang="en-US" dirty="0"/>
              <a:t>Documentation Examples</a:t>
            </a:r>
          </a:p>
        </p:txBody>
      </p:sp>
      <p:pic>
        <p:nvPicPr>
          <p:cNvPr id="5" name="Content Placeholder 4" descr="Example of documentation form that can be used in physician office. It is titled Facet Procedure request. It contains a line to be filled in that indicates level and side requested. It contains check box areas for medical branch block or interarticular injection. It also contains boxes for diagnostic and the user can mark first or second diagnostic, or therapeutic and choose first or second therapeutic. There are also boxes to mark which include radiofrequency ablation (RFA) and if that is the first RFA or repeat RFA. ">
            <a:extLst>
              <a:ext uri="{FF2B5EF4-FFF2-40B4-BE49-F238E27FC236}">
                <a16:creationId xmlns:a16="http://schemas.microsoft.com/office/drawing/2014/main" id="{D12EF07E-819F-7947-BB10-F885146416D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20877" y="1202437"/>
            <a:ext cx="5295463" cy="4248337"/>
          </a:xfrm>
          <a:ln>
            <a:solidFill>
              <a:schemeClr val="tx1"/>
            </a:solidFill>
          </a:ln>
        </p:spPr>
      </p:pic>
      <p:pic>
        <p:nvPicPr>
          <p:cNvPr id="11" name="Picture 10" descr="Example of documentation form that can be used in physician office. It is titled Facet Procedure request. It contains a line to be filled in that indicates level and side requested. It contains check box areas for medical branch block or interarticular injection. It also contains boxes for diagnostic and the user can mark first or second diagnostic, or therapeutic and choose first or second therapeutic. There are also boxes to mark which include radiofrequency ablation (RFA) and if that is the first RFA or repeat RFA. &#10;In this example the Level and side is completed to include L4-5 RT and L5-S1 RT. The box for MBB is checked. The box for diagnostic is checked. The box for first diagnostic is checked. ">
            <a:extLst>
              <a:ext uri="{FF2B5EF4-FFF2-40B4-BE49-F238E27FC236}">
                <a16:creationId xmlns:a16="http://schemas.microsoft.com/office/drawing/2014/main" id="{B49D5E1B-4943-0122-9698-8D948ED321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4974" y="1202437"/>
            <a:ext cx="4878920" cy="4273668"/>
          </a:xfrm>
          <a:prstGeom prst="rect">
            <a:avLst/>
          </a:prstGeom>
          <a:ln>
            <a:solidFill>
              <a:schemeClr val="tx1"/>
            </a:solidFill>
          </a:ln>
        </p:spPr>
      </p:pic>
    </p:spTree>
    <p:extLst>
      <p:ext uri="{BB962C8B-B14F-4D97-AF65-F5344CB8AC3E}">
        <p14:creationId xmlns:p14="http://schemas.microsoft.com/office/powerpoint/2010/main" val="2942418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687D8-D8F1-F5A4-DE43-450D2CACA8A1}"/>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09533B1E-8F3D-9E97-D6A3-E7F74EB2B24C}"/>
              </a:ext>
            </a:extLst>
          </p:cNvPr>
          <p:cNvSpPr>
            <a:spLocks noGrp="1"/>
          </p:cNvSpPr>
          <p:nvPr>
            <p:ph sz="half" idx="2"/>
          </p:nvPr>
        </p:nvSpPr>
        <p:spPr>
          <a:xfrm>
            <a:off x="625270" y="1088136"/>
            <a:ext cx="11071258" cy="5404739"/>
          </a:xfrm>
        </p:spPr>
        <p:txBody>
          <a:bodyPr/>
          <a:lstStyle/>
          <a:p>
            <a:pPr marL="0" indent="0">
              <a:buNone/>
            </a:pPr>
            <a:r>
              <a:rPr lang="en-US" sz="2800" dirty="0"/>
              <a:t>WPS GHA - Medical Review Guides and Resources</a:t>
            </a:r>
          </a:p>
          <a:p>
            <a:r>
              <a:rPr lang="en-US" sz="2400" dirty="0">
                <a:hlinkClick r:id="rId3"/>
              </a:rPr>
              <a:t>Prior Authorization for Facet Joint Interventions</a:t>
            </a:r>
            <a:endParaRPr lang="en-US" sz="2400" dirty="0"/>
          </a:p>
          <a:p>
            <a:r>
              <a:rPr lang="en-US" sz="2400" dirty="0">
                <a:hlinkClick r:id="rId4"/>
              </a:rPr>
              <a:t>Hospital Outpatient Department (HOPD) Prior Authorization (PA) Request Form</a:t>
            </a:r>
            <a:endParaRPr lang="en-US" sz="2400" dirty="0"/>
          </a:p>
          <a:p>
            <a:pPr marL="0" indent="0">
              <a:buNone/>
            </a:pPr>
            <a:r>
              <a:rPr lang="en-US" sz="2800" dirty="0"/>
              <a:t>Centers for Medicare &amp; Medicaid Services</a:t>
            </a:r>
          </a:p>
          <a:p>
            <a:r>
              <a:rPr lang="en-US" sz="2400" dirty="0">
                <a:hlinkClick r:id="rId5"/>
              </a:rPr>
              <a:t>Prior Authorization (PA) Program for Certain Hospital Outpatient Department (OPD) Services Operational Guide</a:t>
            </a:r>
            <a:endParaRPr lang="en-US" sz="2400" dirty="0"/>
          </a:p>
          <a:p>
            <a:r>
              <a:rPr lang="en-US" sz="2400" dirty="0">
                <a:hlinkClick r:id="rId6"/>
              </a:rPr>
              <a:t>Prior Authorization Process for Certain Hospital Outpatient Department (OPD) Services Frequently Asked Questions</a:t>
            </a:r>
            <a:endParaRPr lang="en-US" sz="2400" dirty="0"/>
          </a:p>
          <a:p>
            <a:pPr marL="0" indent="0">
              <a:buNone/>
            </a:pPr>
            <a:r>
              <a:rPr lang="en-US" sz="2800" dirty="0"/>
              <a:t>Local Coverage Determination</a:t>
            </a:r>
          </a:p>
          <a:p>
            <a:r>
              <a:rPr lang="en-US" sz="2400" dirty="0">
                <a:hlinkClick r:id="rId7"/>
              </a:rPr>
              <a:t>Facet Joint Interventions for Pain Management</a:t>
            </a:r>
            <a:endParaRPr lang="en-US" sz="2400" dirty="0"/>
          </a:p>
        </p:txBody>
      </p:sp>
    </p:spTree>
    <p:extLst>
      <p:ext uri="{BB962C8B-B14F-4D97-AF65-F5344CB8AC3E}">
        <p14:creationId xmlns:p14="http://schemas.microsoft.com/office/powerpoint/2010/main" val="1544576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11BC42-EE9A-24AE-680B-4E7CE8ED3AAB}"/>
              </a:ext>
            </a:extLst>
          </p:cNvPr>
          <p:cNvSpPr>
            <a:spLocks noGrp="1"/>
          </p:cNvSpPr>
          <p:nvPr>
            <p:ph type="title"/>
          </p:nvPr>
        </p:nvSpPr>
        <p:spPr/>
        <p:txBody>
          <a:bodyPr/>
          <a:lstStyle/>
          <a:p>
            <a:r>
              <a:rPr lang="en-US" dirty="0"/>
              <a:t>Encore Survey </a:t>
            </a:r>
          </a:p>
        </p:txBody>
      </p:sp>
      <p:sp>
        <p:nvSpPr>
          <p:cNvPr id="2" name="Content Placeholder 1">
            <a:extLst>
              <a:ext uri="{FF2B5EF4-FFF2-40B4-BE49-F238E27FC236}">
                <a16:creationId xmlns:a16="http://schemas.microsoft.com/office/drawing/2014/main" id="{2AE619BB-D7D7-C1EB-1322-65316FA5F878}"/>
              </a:ext>
            </a:extLst>
          </p:cNvPr>
          <p:cNvSpPr>
            <a:spLocks noGrp="1"/>
          </p:cNvSpPr>
          <p:nvPr>
            <p:ph sz="half" idx="2"/>
          </p:nvPr>
        </p:nvSpPr>
        <p:spPr/>
        <p:txBody>
          <a:bodyPr>
            <a:normAutofit/>
          </a:bodyPr>
          <a:lstStyle/>
          <a:p>
            <a:pPr marL="0" indent="0">
              <a:buNone/>
            </a:pPr>
            <a:r>
              <a:rPr lang="en-US" dirty="0">
                <a:solidFill>
                  <a:schemeClr val="tx1"/>
                </a:solidFill>
              </a:rPr>
              <a:t>Let us know what you think!</a:t>
            </a:r>
          </a:p>
          <a:p>
            <a:pPr marL="0" indent="0">
              <a:buNone/>
            </a:pPr>
            <a:r>
              <a:rPr lang="en-US" dirty="0">
                <a:solidFill>
                  <a:schemeClr val="tx1"/>
                </a:solidFill>
              </a:rPr>
              <a:t>Take time to complete the survey now. </a:t>
            </a:r>
          </a:p>
          <a:p>
            <a:r>
              <a:rPr lang="en-US" dirty="0">
                <a:solidFill>
                  <a:schemeClr val="tx1"/>
                </a:solidFill>
                <a:hlinkClick r:id="rId3"/>
              </a:rPr>
              <a:t>Survey link</a:t>
            </a:r>
            <a:endParaRPr lang="en-US" dirty="0">
              <a:solidFill>
                <a:schemeClr val="tx1"/>
              </a:solidFill>
            </a:endParaRPr>
          </a:p>
        </p:txBody>
      </p:sp>
    </p:spTree>
    <p:extLst>
      <p:ext uri="{BB962C8B-B14F-4D97-AF65-F5344CB8AC3E}">
        <p14:creationId xmlns:p14="http://schemas.microsoft.com/office/powerpoint/2010/main" val="133505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B3F7D0-8D94-7940-612E-72E5C9B50807}"/>
              </a:ext>
            </a:extLst>
          </p:cNvPr>
          <p:cNvSpPr>
            <a:spLocks noGrp="1"/>
          </p:cNvSpPr>
          <p:nvPr>
            <p:ph type="title"/>
          </p:nvPr>
        </p:nvSpPr>
        <p:spPr/>
        <p:txBody>
          <a:bodyPr/>
          <a:lstStyle/>
          <a:p>
            <a:r>
              <a:rPr lang="en-US" dirty="0"/>
              <a:t>Encore Closing</a:t>
            </a:r>
          </a:p>
        </p:txBody>
      </p:sp>
      <p:sp>
        <p:nvSpPr>
          <p:cNvPr id="2" name="Content Placeholder 1">
            <a:extLst>
              <a:ext uri="{FF2B5EF4-FFF2-40B4-BE49-F238E27FC236}">
                <a16:creationId xmlns:a16="http://schemas.microsoft.com/office/drawing/2014/main" id="{6601C443-80F3-ED1C-F6FF-B2D0A911F5CF}"/>
              </a:ext>
            </a:extLst>
          </p:cNvPr>
          <p:cNvSpPr>
            <a:spLocks noGrp="1"/>
          </p:cNvSpPr>
          <p:nvPr>
            <p:ph sz="half" idx="2"/>
          </p:nvPr>
        </p:nvSpPr>
        <p:spPr/>
        <p:txBody>
          <a:bodyPr/>
          <a:lstStyle/>
          <a:p>
            <a:r>
              <a:rPr lang="en-US" dirty="0"/>
              <a:t>Follow-up Questions</a:t>
            </a:r>
          </a:p>
          <a:p>
            <a:pPr lvl="1"/>
            <a:r>
              <a:rPr lang="en-US" dirty="0">
                <a:solidFill>
                  <a:schemeClr val="tx1"/>
                </a:solidFill>
              </a:rPr>
              <a:t>Email </a:t>
            </a:r>
            <a:r>
              <a:rPr lang="en-US" dirty="0">
                <a:solidFill>
                  <a:schemeClr val="tx1"/>
                </a:solidFill>
                <a:hlinkClick r:id="rId3"/>
              </a:rPr>
              <a:t>wps.gha.education@wpsic.com</a:t>
            </a:r>
            <a:endParaRPr lang="en-US" dirty="0">
              <a:solidFill>
                <a:schemeClr val="tx1"/>
              </a:solidFill>
            </a:endParaRPr>
          </a:p>
          <a:p>
            <a:pPr lvl="1"/>
            <a:r>
              <a:rPr lang="en-US" dirty="0"/>
              <a:t>Topic: “Encore: Facet Joint – Completing the Prior Authorization Request”</a:t>
            </a:r>
          </a:p>
          <a:p>
            <a:r>
              <a:rPr lang="en-US" dirty="0"/>
              <a:t>Send claim specific questions to Customer Service </a:t>
            </a:r>
          </a:p>
        </p:txBody>
      </p:sp>
      <p:pic>
        <p:nvPicPr>
          <p:cNvPr id="4" name="Picture 3" descr="QR code for encore survey. Goes to https://cmsmacfedramp.gov1.qualtrics.com/jfe/form/SV_8qQ1Igmkc0UPfMN?Title=Encore%3A%20Facet%20Joint%20-%20Completing%20the%20Prior%20Authorization%20Request%20Form&amp;Presenter=Mary%20Sue%20Gardner&#10;">
            <a:extLst>
              <a:ext uri="{FF2B5EF4-FFF2-40B4-BE49-F238E27FC236}">
                <a16:creationId xmlns:a16="http://schemas.microsoft.com/office/drawing/2014/main" id="{CA36FC30-A906-7A75-1550-C25B2F91C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8452" y="3730325"/>
            <a:ext cx="2013618" cy="2892898"/>
          </a:xfrm>
          <a:prstGeom prst="rect">
            <a:avLst/>
          </a:prstGeom>
        </p:spPr>
      </p:pic>
    </p:spTree>
    <p:extLst>
      <p:ext uri="{BB962C8B-B14F-4D97-AF65-F5344CB8AC3E}">
        <p14:creationId xmlns:p14="http://schemas.microsoft.com/office/powerpoint/2010/main" val="2444189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A24A76-36F6-EA6A-705A-0B9361A21E8F}"/>
              </a:ext>
            </a:extLst>
          </p:cNvPr>
          <p:cNvSpPr>
            <a:spLocks noGrp="1"/>
          </p:cNvSpPr>
          <p:nvPr>
            <p:ph type="title"/>
          </p:nvPr>
        </p:nvSpPr>
        <p:spPr/>
        <p:txBody>
          <a:bodyPr/>
          <a:lstStyle/>
          <a:p>
            <a:r>
              <a:rPr lang="en-US" dirty="0"/>
              <a:t>Disclaimer</a:t>
            </a:r>
          </a:p>
        </p:txBody>
      </p:sp>
      <p:sp>
        <p:nvSpPr>
          <p:cNvPr id="6" name="Content Placeholder 5">
            <a:extLst>
              <a:ext uri="{FF2B5EF4-FFF2-40B4-BE49-F238E27FC236}">
                <a16:creationId xmlns:a16="http://schemas.microsoft.com/office/drawing/2014/main" id="{FFF7A49A-C83D-D64C-9687-E70ABE7990E1}"/>
              </a:ext>
            </a:extLst>
          </p:cNvPr>
          <p:cNvSpPr>
            <a:spLocks noGrp="1"/>
          </p:cNvSpPr>
          <p:nvPr>
            <p:ph sz="half" idx="2"/>
          </p:nvPr>
        </p:nvSpPr>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We prepared this education as a tool to assist the provider community.  Medicare rules change often. They are in the relevant laws, regulations and rulings on the Centers for Medicare &amp; Medicaid Services (CMS) website. </a:t>
            </a:r>
          </a:p>
          <a:p>
            <a:r>
              <a:rPr lang="en-US" dirty="0">
                <a:effectLst/>
                <a:latin typeface="Calibri" panose="020F0502020204030204" pitchFamily="34" charset="0"/>
                <a:ea typeface="Calibri" panose="020F0502020204030204" pitchFamily="34" charset="0"/>
                <a:cs typeface="Times New Roman" panose="02020603050405020304" pitchFamily="18" charset="0"/>
              </a:rPr>
              <a:t>We will provide responses to questions based on the facts given, but the Medicare rules will determine final coverage.  </a:t>
            </a:r>
          </a:p>
          <a:p>
            <a:r>
              <a:rPr lang="en-US" dirty="0">
                <a:effectLst/>
                <a:latin typeface="Calibri" panose="020F0502020204030204" pitchFamily="34" charset="0"/>
                <a:ea typeface="Calibri" panose="020F0502020204030204" pitchFamily="34" charset="0"/>
                <a:cs typeface="Times New Roman" panose="02020603050405020304" pitchFamily="18" charset="0"/>
              </a:rPr>
              <a:t>CMS prohibits recording of the presentation for profit-making purposes.</a:t>
            </a:r>
          </a:p>
        </p:txBody>
      </p:sp>
    </p:spTree>
    <p:extLst>
      <p:ext uri="{BB962C8B-B14F-4D97-AF65-F5344CB8AC3E}">
        <p14:creationId xmlns:p14="http://schemas.microsoft.com/office/powerpoint/2010/main" val="4005203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186A1-2A1F-EBDC-E979-9BEB1792D4E4}"/>
              </a:ext>
            </a:extLst>
          </p:cNvPr>
          <p:cNvSpPr>
            <a:spLocks noGrp="1"/>
          </p:cNvSpPr>
          <p:nvPr>
            <p:ph type="title"/>
          </p:nvPr>
        </p:nvSpPr>
        <p:spPr/>
        <p:txBody>
          <a:bodyPr/>
          <a:lstStyle/>
          <a:p>
            <a:r>
              <a:rPr lang="en-US" dirty="0"/>
              <a:t>Acronyms </a:t>
            </a:r>
          </a:p>
        </p:txBody>
      </p:sp>
      <p:sp>
        <p:nvSpPr>
          <p:cNvPr id="3" name="Content Placeholder 2">
            <a:extLst>
              <a:ext uri="{FF2B5EF4-FFF2-40B4-BE49-F238E27FC236}">
                <a16:creationId xmlns:a16="http://schemas.microsoft.com/office/drawing/2014/main" id="{237BBDAE-E1CB-E122-7FA1-FF85A39D6E36}"/>
              </a:ext>
            </a:extLst>
          </p:cNvPr>
          <p:cNvSpPr>
            <a:spLocks noGrp="1"/>
          </p:cNvSpPr>
          <p:nvPr>
            <p:ph sz="half" idx="2"/>
          </p:nvPr>
        </p:nvSpPr>
        <p:spPr/>
        <p:txBody>
          <a:bodyPr/>
          <a:lstStyle/>
          <a:p>
            <a:r>
              <a:rPr lang="en-US" dirty="0"/>
              <a:t>IA – Intra-articular </a:t>
            </a:r>
          </a:p>
          <a:p>
            <a:r>
              <a:rPr lang="en-US" dirty="0"/>
              <a:t>MBB – Medial Branch Block</a:t>
            </a:r>
          </a:p>
          <a:p>
            <a:r>
              <a:rPr lang="en-US" dirty="0"/>
              <a:t>PA – Prior Authorization</a:t>
            </a:r>
          </a:p>
          <a:p>
            <a:r>
              <a:rPr lang="en-US" dirty="0"/>
              <a:t>RFA – Radiofrequency Ablation </a:t>
            </a:r>
          </a:p>
          <a:p>
            <a:r>
              <a:rPr lang="en-US" dirty="0"/>
              <a:t>SI - Sacroiliac</a:t>
            </a:r>
          </a:p>
          <a:p>
            <a:r>
              <a:rPr lang="en-US" dirty="0"/>
              <a:t>TOB – Type of Bill</a:t>
            </a:r>
          </a:p>
          <a:p>
            <a:r>
              <a:rPr lang="en-US" dirty="0"/>
              <a:t>UTN – Unique Tracking Number</a:t>
            </a:r>
          </a:p>
        </p:txBody>
      </p:sp>
    </p:spTree>
    <p:extLst>
      <p:ext uri="{BB962C8B-B14F-4D97-AF65-F5344CB8AC3E}">
        <p14:creationId xmlns:p14="http://schemas.microsoft.com/office/powerpoint/2010/main" val="3622953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DB9E1-6ACE-3D27-274D-F9CAC60947C9}"/>
              </a:ext>
            </a:extLst>
          </p:cNvPr>
          <p:cNvSpPr>
            <a:spLocks noGrp="1"/>
          </p:cNvSpPr>
          <p:nvPr>
            <p:ph type="title"/>
          </p:nvPr>
        </p:nvSpPr>
        <p:spPr/>
        <p:txBody>
          <a:bodyPr/>
          <a:lstStyle/>
          <a:p>
            <a:r>
              <a:rPr lang="en-US" dirty="0"/>
              <a:t>Objective and Agenda</a:t>
            </a:r>
          </a:p>
        </p:txBody>
      </p:sp>
      <p:sp>
        <p:nvSpPr>
          <p:cNvPr id="4" name="Content Placeholder 3">
            <a:extLst>
              <a:ext uri="{FF2B5EF4-FFF2-40B4-BE49-F238E27FC236}">
                <a16:creationId xmlns:a16="http://schemas.microsoft.com/office/drawing/2014/main" id="{9075B792-7C9E-412B-28FB-012CFCD48699}"/>
              </a:ext>
            </a:extLst>
          </p:cNvPr>
          <p:cNvSpPr>
            <a:spLocks noGrp="1"/>
          </p:cNvSpPr>
          <p:nvPr>
            <p:ph sz="half" idx="2"/>
          </p:nvPr>
        </p:nvSpPr>
        <p:spPr/>
        <p:txBody>
          <a:bodyPr/>
          <a:lstStyle/>
          <a:p>
            <a:r>
              <a:rPr lang="en-US" dirty="0"/>
              <a:t>Importance of submitting necessary and accurate information on the prior authorization request form</a:t>
            </a:r>
          </a:p>
          <a:p>
            <a:pPr lvl="1"/>
            <a:r>
              <a:rPr lang="en-US" dirty="0"/>
              <a:t>Who is responsible</a:t>
            </a:r>
          </a:p>
          <a:p>
            <a:pPr lvl="1"/>
            <a:r>
              <a:rPr lang="en-US" dirty="0"/>
              <a:t>Guidance on completing the form</a:t>
            </a:r>
          </a:p>
          <a:p>
            <a:pPr lvl="1"/>
            <a:r>
              <a:rPr lang="en-US" dirty="0"/>
              <a:t>What supplementary information to include</a:t>
            </a:r>
          </a:p>
        </p:txBody>
      </p:sp>
      <p:pic>
        <p:nvPicPr>
          <p:cNvPr id="1026" name="Picture 2">
            <a:extLst>
              <a:ext uri="{FF2B5EF4-FFF2-40B4-BE49-F238E27FC236}">
                <a16:creationId xmlns:a16="http://schemas.microsoft.com/office/drawing/2014/main" id="{F852493C-A812-93DC-4088-FBE3683F4CA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706" y="3381848"/>
            <a:ext cx="3055614" cy="2288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524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2701A-CF0D-2DC6-6E5F-4B4121A9B6C4}"/>
              </a:ext>
            </a:extLst>
          </p:cNvPr>
          <p:cNvSpPr>
            <a:spLocks noGrp="1"/>
          </p:cNvSpPr>
          <p:nvPr>
            <p:ph type="title"/>
          </p:nvPr>
        </p:nvSpPr>
        <p:spPr/>
        <p:txBody>
          <a:bodyPr/>
          <a:lstStyle/>
          <a:p>
            <a:r>
              <a:rPr lang="en-US" dirty="0"/>
              <a:t>Goal</a:t>
            </a:r>
          </a:p>
        </p:txBody>
      </p:sp>
      <p:sp>
        <p:nvSpPr>
          <p:cNvPr id="4" name="Content Placeholder 3">
            <a:extLst>
              <a:ext uri="{FF2B5EF4-FFF2-40B4-BE49-F238E27FC236}">
                <a16:creationId xmlns:a16="http://schemas.microsoft.com/office/drawing/2014/main" id="{5FEDDDB7-FC32-535B-CF21-3BDD8EFD3990}"/>
              </a:ext>
            </a:extLst>
          </p:cNvPr>
          <p:cNvSpPr>
            <a:spLocks noGrp="1"/>
          </p:cNvSpPr>
          <p:nvPr>
            <p:ph sz="half" idx="2"/>
          </p:nvPr>
        </p:nvSpPr>
        <p:spPr/>
        <p:txBody>
          <a:bodyPr/>
          <a:lstStyle/>
          <a:p>
            <a:r>
              <a:rPr lang="en-US" dirty="0"/>
              <a:t>Reduce the number of non-affirmed prior authorization requests</a:t>
            </a:r>
          </a:p>
          <a:p>
            <a:r>
              <a:rPr lang="en-US" dirty="0"/>
              <a:t>Equipping participants with knowledge and tools needed</a:t>
            </a:r>
          </a:p>
        </p:txBody>
      </p:sp>
      <p:pic>
        <p:nvPicPr>
          <p:cNvPr id="5" name="Picture 4">
            <a:extLst>
              <a:ext uri="{FF2B5EF4-FFF2-40B4-BE49-F238E27FC236}">
                <a16:creationId xmlns:a16="http://schemas.microsoft.com/office/drawing/2014/main" id="{FE5BA0F9-9A78-4791-6BD4-0412BF70D6F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209" y="2755201"/>
            <a:ext cx="4104105" cy="2605088"/>
          </a:xfrm>
          <a:prstGeom prst="rect">
            <a:avLst/>
          </a:prstGeom>
        </p:spPr>
      </p:pic>
    </p:spTree>
    <p:extLst>
      <p:ext uri="{BB962C8B-B14F-4D97-AF65-F5344CB8AC3E}">
        <p14:creationId xmlns:p14="http://schemas.microsoft.com/office/powerpoint/2010/main" val="2490032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2071-E843-7922-CB9A-A1A1E46F1583}"/>
              </a:ext>
            </a:extLst>
          </p:cNvPr>
          <p:cNvSpPr>
            <a:spLocks noGrp="1"/>
          </p:cNvSpPr>
          <p:nvPr>
            <p:ph type="title"/>
          </p:nvPr>
        </p:nvSpPr>
        <p:spPr/>
        <p:txBody>
          <a:bodyPr/>
          <a:lstStyle/>
          <a:p>
            <a:r>
              <a:rPr lang="en-US" dirty="0"/>
              <a:t>The Issues</a:t>
            </a:r>
          </a:p>
        </p:txBody>
      </p:sp>
      <p:sp>
        <p:nvSpPr>
          <p:cNvPr id="3" name="Content Placeholder 2">
            <a:extLst>
              <a:ext uri="{FF2B5EF4-FFF2-40B4-BE49-F238E27FC236}">
                <a16:creationId xmlns:a16="http://schemas.microsoft.com/office/drawing/2014/main" id="{2CD5B4F3-CE26-48A4-6322-028D3912ED8F}"/>
              </a:ext>
            </a:extLst>
          </p:cNvPr>
          <p:cNvSpPr>
            <a:spLocks noGrp="1"/>
          </p:cNvSpPr>
          <p:nvPr>
            <p:ph sz="half" idx="2"/>
          </p:nvPr>
        </p:nvSpPr>
        <p:spPr/>
        <p:txBody>
          <a:bodyPr/>
          <a:lstStyle/>
          <a:p>
            <a:r>
              <a:rPr lang="en-US" dirty="0"/>
              <a:t>Reviewing requests that do not need to be submitted</a:t>
            </a:r>
          </a:p>
          <a:p>
            <a:r>
              <a:rPr lang="en-US" dirty="0"/>
              <a:t>Making 100’s of non-affirmed calls</a:t>
            </a:r>
          </a:p>
          <a:p>
            <a:r>
              <a:rPr lang="en-US" dirty="0"/>
              <a:t>Cannot affirm decisions if we don’t have the necessary information for</a:t>
            </a:r>
          </a:p>
        </p:txBody>
      </p:sp>
      <p:pic>
        <p:nvPicPr>
          <p:cNvPr id="4" name="Picture 3">
            <a:extLst>
              <a:ext uri="{FF2B5EF4-FFF2-40B4-BE49-F238E27FC236}">
                <a16:creationId xmlns:a16="http://schemas.microsoft.com/office/drawing/2014/main" id="{906DBBE2-7B8E-D2ED-2871-82F7EA1A82C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100" y="3577844"/>
            <a:ext cx="4387850" cy="24571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274076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1EDCA-4922-7633-1CB6-4C974DE023D2}"/>
              </a:ext>
            </a:extLst>
          </p:cNvPr>
          <p:cNvSpPr>
            <a:spLocks noGrp="1"/>
          </p:cNvSpPr>
          <p:nvPr>
            <p:ph type="title"/>
          </p:nvPr>
        </p:nvSpPr>
        <p:spPr>
          <a:xfrm>
            <a:off x="547582" y="234197"/>
            <a:ext cx="10888356" cy="723011"/>
          </a:xfrm>
        </p:spPr>
        <p:txBody>
          <a:bodyPr/>
          <a:lstStyle/>
          <a:p>
            <a:r>
              <a:rPr lang="en-US" dirty="0"/>
              <a:t>Who Prior Authorization Applies To</a:t>
            </a:r>
          </a:p>
        </p:txBody>
      </p:sp>
      <p:sp>
        <p:nvSpPr>
          <p:cNvPr id="4" name="Content Placeholder 3">
            <a:extLst>
              <a:ext uri="{FF2B5EF4-FFF2-40B4-BE49-F238E27FC236}">
                <a16:creationId xmlns:a16="http://schemas.microsoft.com/office/drawing/2014/main" id="{90321703-8ED8-E652-C102-26A094232032}"/>
              </a:ext>
            </a:extLst>
          </p:cNvPr>
          <p:cNvSpPr>
            <a:spLocks noGrp="1"/>
          </p:cNvSpPr>
          <p:nvPr>
            <p:ph sz="half" idx="2"/>
          </p:nvPr>
        </p:nvSpPr>
        <p:spPr/>
        <p:txBody>
          <a:bodyPr/>
          <a:lstStyle/>
          <a:p>
            <a:r>
              <a:rPr lang="en-US" dirty="0"/>
              <a:t>Facet interventions performed in the outpatient department of a hospital</a:t>
            </a:r>
          </a:p>
          <a:p>
            <a:pPr lvl="1">
              <a:spcAft>
                <a:spcPts val="1200"/>
              </a:spcAft>
            </a:pPr>
            <a:r>
              <a:rPr lang="en-US" dirty="0"/>
              <a:t>Billed on 13X TOB</a:t>
            </a:r>
          </a:p>
          <a:p>
            <a:r>
              <a:rPr lang="en-US" b="1" dirty="0"/>
              <a:t>Does not include</a:t>
            </a:r>
          </a:p>
          <a:p>
            <a:pPr lvl="1"/>
            <a:r>
              <a:rPr lang="en-US" dirty="0"/>
              <a:t>Critical Access Hospital (CAH)</a:t>
            </a:r>
          </a:p>
          <a:p>
            <a:pPr lvl="1"/>
            <a:r>
              <a:rPr lang="en-US" dirty="0"/>
              <a:t>Physician office</a:t>
            </a:r>
          </a:p>
          <a:p>
            <a:pPr lvl="1"/>
            <a:r>
              <a:rPr lang="en-US" dirty="0"/>
              <a:t>Ambulatory Surgical Center (ASC)</a:t>
            </a:r>
          </a:p>
        </p:txBody>
      </p:sp>
      <p:pic>
        <p:nvPicPr>
          <p:cNvPr id="2050" name="Picture 2">
            <a:extLst>
              <a:ext uri="{FF2B5EF4-FFF2-40B4-BE49-F238E27FC236}">
                <a16:creationId xmlns:a16="http://schemas.microsoft.com/office/drawing/2014/main" id="{20FA05F3-AE0D-8C6C-D47D-C13D2697119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2278" y="2071168"/>
            <a:ext cx="4442139" cy="29453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641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B923-8B28-08ED-C754-18104E3A7A73}"/>
              </a:ext>
            </a:extLst>
          </p:cNvPr>
          <p:cNvSpPr>
            <a:spLocks noGrp="1"/>
          </p:cNvSpPr>
          <p:nvPr>
            <p:ph type="title"/>
          </p:nvPr>
        </p:nvSpPr>
        <p:spPr>
          <a:xfrm>
            <a:off x="547584" y="365760"/>
            <a:ext cx="7416840" cy="1170940"/>
          </a:xfrm>
        </p:spPr>
        <p:txBody>
          <a:bodyPr/>
          <a:lstStyle/>
          <a:p>
            <a:r>
              <a:rPr lang="en-US" dirty="0"/>
              <a:t>Physician’s Office Can Submit for Hospital</a:t>
            </a:r>
          </a:p>
        </p:txBody>
      </p:sp>
      <p:sp>
        <p:nvSpPr>
          <p:cNvPr id="4" name="Content Placeholder 3">
            <a:extLst>
              <a:ext uri="{FF2B5EF4-FFF2-40B4-BE49-F238E27FC236}">
                <a16:creationId xmlns:a16="http://schemas.microsoft.com/office/drawing/2014/main" id="{DC1E5EF3-8E76-7C46-2C35-5D2AADE9ACA4}"/>
              </a:ext>
            </a:extLst>
          </p:cNvPr>
          <p:cNvSpPr>
            <a:spLocks noGrp="1"/>
          </p:cNvSpPr>
          <p:nvPr>
            <p:ph sz="half" idx="2"/>
          </p:nvPr>
        </p:nvSpPr>
        <p:spPr>
          <a:xfrm>
            <a:off x="547585" y="1701800"/>
            <a:ext cx="7783615" cy="4654550"/>
          </a:xfrm>
        </p:spPr>
        <p:txBody>
          <a:bodyPr/>
          <a:lstStyle/>
          <a:p>
            <a:r>
              <a:rPr lang="en-US" dirty="0"/>
              <a:t>Must include all hospital information on the request form</a:t>
            </a:r>
          </a:p>
          <a:p>
            <a:r>
              <a:rPr lang="en-US" dirty="0"/>
              <a:t>Cannot submit via the provider portal</a:t>
            </a:r>
          </a:p>
          <a:p>
            <a:r>
              <a:rPr lang="en-US" dirty="0"/>
              <a:t>Affirmation and UTN is for the facility billing</a:t>
            </a:r>
          </a:p>
          <a:p>
            <a:pPr lvl="1"/>
            <a:r>
              <a:rPr lang="en-US" dirty="0"/>
              <a:t>Not necessary for physician billing</a:t>
            </a:r>
          </a:p>
        </p:txBody>
      </p:sp>
      <p:pic>
        <p:nvPicPr>
          <p:cNvPr id="3074" name="Picture 2" descr="Doctor and Patient: Afraid to Speak Up at the Doctor's Office - The New  York Times">
            <a:extLst>
              <a:ext uri="{FF2B5EF4-FFF2-40B4-BE49-F238E27FC236}">
                <a16:creationId xmlns:a16="http://schemas.microsoft.com/office/drawing/2014/main" id="{2478CE61-A5FD-949C-5753-180F8CAA3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5551" y="1868488"/>
            <a:ext cx="3170688" cy="2449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76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FC95E8-14D0-2B52-FFE7-E8F23EBB2345}"/>
              </a:ext>
            </a:extLst>
          </p:cNvPr>
          <p:cNvSpPr>
            <a:spLocks noGrp="1"/>
          </p:cNvSpPr>
          <p:nvPr>
            <p:ph type="title"/>
          </p:nvPr>
        </p:nvSpPr>
        <p:spPr/>
        <p:txBody>
          <a:bodyPr/>
          <a:lstStyle/>
          <a:p>
            <a:r>
              <a:rPr lang="en-US" dirty="0"/>
              <a:t>Facet Codes</a:t>
            </a:r>
          </a:p>
        </p:txBody>
      </p:sp>
      <p:pic>
        <p:nvPicPr>
          <p:cNvPr id="11" name="Picture 10">
            <a:extLst>
              <a:ext uri="{FF2B5EF4-FFF2-40B4-BE49-F238E27FC236}">
                <a16:creationId xmlns:a16="http://schemas.microsoft.com/office/drawing/2014/main" id="{A3D2E1F2-9CAA-E8AF-953D-3B149B006D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552" y="300446"/>
            <a:ext cx="9374312" cy="6466114"/>
          </a:xfrm>
          <a:prstGeom prst="rect">
            <a:avLst/>
          </a:prstGeom>
        </p:spPr>
      </p:pic>
      <p:pic>
        <p:nvPicPr>
          <p:cNvPr id="14" name="Graphic 13" descr="Computer icon that contains imbedded link to https://www.wpsgha.com/wps/portal/mac/site/medical-review/guides-and-resources/prior-authorization-for-facet-joint-interventions">
            <a:hlinkClick r:id="rId4"/>
            <a:extLst>
              <a:ext uri="{FF2B5EF4-FFF2-40B4-BE49-F238E27FC236}">
                <a16:creationId xmlns:a16="http://schemas.microsoft.com/office/drawing/2014/main" id="{C68BDDEE-384A-594E-3E5E-41C9CBB663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31500" y="5711452"/>
            <a:ext cx="1146548" cy="1146548"/>
          </a:xfrm>
          <a:prstGeom prst="rect">
            <a:avLst/>
          </a:prstGeom>
        </p:spPr>
      </p:pic>
    </p:spTree>
    <p:extLst>
      <p:ext uri="{BB962C8B-B14F-4D97-AF65-F5344CB8AC3E}">
        <p14:creationId xmlns:p14="http://schemas.microsoft.com/office/powerpoint/2010/main" val="281095207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3452</TotalTime>
  <Words>590</Words>
  <Application>Microsoft Office PowerPoint</Application>
  <PresentationFormat>Widescreen</PresentationFormat>
  <Paragraphs>107</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Trebuchet MS</vt:lpstr>
      <vt:lpstr>Custom Design</vt:lpstr>
      <vt:lpstr>Facet Joint – Completing the Prior Authorization Request Form</vt:lpstr>
      <vt:lpstr>Disclaimer</vt:lpstr>
      <vt:lpstr>Acronyms </vt:lpstr>
      <vt:lpstr>Objective and Agenda</vt:lpstr>
      <vt:lpstr>Goal</vt:lpstr>
      <vt:lpstr>The Issues</vt:lpstr>
      <vt:lpstr>Who Prior Authorization Applies To</vt:lpstr>
      <vt:lpstr>Physician’s Office Can Submit for Hospital</vt:lpstr>
      <vt:lpstr>Facet Codes</vt:lpstr>
      <vt:lpstr>Synovial Cyst Rupture or Aspiration</vt:lpstr>
      <vt:lpstr>Facet Joint vs Sacro-iliac (SI) Joint Injections</vt:lpstr>
      <vt:lpstr>The Request Form </vt:lpstr>
      <vt:lpstr>Key Words</vt:lpstr>
      <vt:lpstr>Supporting Documentation</vt:lpstr>
      <vt:lpstr>Documentation Examples</vt:lpstr>
      <vt:lpstr>Resources </vt:lpstr>
      <vt:lpstr>Encore Survey </vt:lpstr>
      <vt:lpstr>Encore Closing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Rasmussen, Benjamin - Corp Comm</dc:creator>
  <cp:lastModifiedBy>Diaz, Maria</cp:lastModifiedBy>
  <cp:revision>116</cp:revision>
  <dcterms:created xsi:type="dcterms:W3CDTF">2020-11-15T21:40:28Z</dcterms:created>
  <dcterms:modified xsi:type="dcterms:W3CDTF">2023-09-07T20:58:43Z</dcterms:modified>
</cp:coreProperties>
</file>