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6" r:id="rId6"/>
    <p:sldMasterId id="2147483672" r:id="rId7"/>
  </p:sldMasterIdLst>
  <p:notesMasterIdLst>
    <p:notesMasterId r:id="rId23"/>
  </p:notesMasterIdLst>
  <p:sldIdLst>
    <p:sldId id="279" r:id="rId8"/>
    <p:sldId id="1430" r:id="rId9"/>
    <p:sldId id="2147480493" r:id="rId10"/>
    <p:sldId id="2147480507" r:id="rId11"/>
    <p:sldId id="2147480508" r:id="rId12"/>
    <p:sldId id="2147480481" r:id="rId13"/>
    <p:sldId id="2147480505" r:id="rId14"/>
    <p:sldId id="2147480489" r:id="rId15"/>
    <p:sldId id="2147480504" r:id="rId16"/>
    <p:sldId id="2147480499" r:id="rId17"/>
    <p:sldId id="2147480500" r:id="rId18"/>
    <p:sldId id="2147480502" r:id="rId19"/>
    <p:sldId id="2147480506" r:id="rId20"/>
    <p:sldId id="2147480468" r:id="rId21"/>
    <p:sldId id="21474804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27B22"/>
    <a:srgbClr val="5064B8"/>
    <a:srgbClr val="5D70AB"/>
    <a:srgbClr val="5464B4"/>
    <a:srgbClr val="6268A6"/>
    <a:srgbClr val="45E345"/>
    <a:srgbClr val="F8911B"/>
    <a:srgbClr val="017DB4"/>
    <a:srgbClr val="003A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73" d="100"/>
          <a:sy n="73" d="100"/>
        </p:scale>
        <p:origin x="156" y="72"/>
      </p:cViewPr>
      <p:guideLst/>
    </p:cSldViewPr>
  </p:slideViewPr>
  <p:outlineViewPr>
    <p:cViewPr>
      <p:scale>
        <a:sx n="33" d="100"/>
        <a:sy n="33" d="100"/>
      </p:scale>
      <p:origin x="0" y="-4008"/>
    </p:cViewPr>
  </p:outlineViewPr>
  <p:notesTextViewPr>
    <p:cViewPr>
      <p:scale>
        <a:sx n="1" d="1"/>
        <a:sy n="1" d="1"/>
      </p:scale>
      <p:origin x="0" y="0"/>
    </p:cViewPr>
  </p:notesTextViewPr>
  <p:sorterViewPr>
    <p:cViewPr varScale="1">
      <p:scale>
        <a:sx n="100" d="100"/>
        <a:sy n="100" d="100"/>
      </p:scale>
      <p:origin x="0" y="-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38B04-4D7D-6148-8C3F-37CE9408ACEF}" type="datetimeFigureOut">
              <a:rPr lang="en-US" smtClean="0"/>
              <a:t>9/1/2023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BEBA1-951B-0F4A-95D0-9F1CC3ADD46B}" type="slidenum">
              <a:rPr lang="en-US" smtClean="0"/>
              <a:t>‹#›</a:t>
            </a:fld>
            <a:endParaRPr lang="en-US" dirty="0"/>
          </a:p>
        </p:txBody>
      </p:sp>
    </p:spTree>
    <p:extLst>
      <p:ext uri="{BB962C8B-B14F-4D97-AF65-F5344CB8AC3E}">
        <p14:creationId xmlns:p14="http://schemas.microsoft.com/office/powerpoint/2010/main" val="34844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a:t>
            </a:fld>
            <a:endParaRPr lang="en-US" dirty="0"/>
          </a:p>
        </p:txBody>
      </p:sp>
    </p:spTree>
    <p:extLst>
      <p:ext uri="{BB962C8B-B14F-4D97-AF65-F5344CB8AC3E}">
        <p14:creationId xmlns:p14="http://schemas.microsoft.com/office/powerpoint/2010/main" val="309177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11</a:t>
            </a:fld>
            <a:endParaRPr lang="en-US" dirty="0"/>
          </a:p>
        </p:txBody>
      </p:sp>
    </p:spTree>
    <p:extLst>
      <p:ext uri="{BB962C8B-B14F-4D97-AF65-F5344CB8AC3E}">
        <p14:creationId xmlns:p14="http://schemas.microsoft.com/office/powerpoint/2010/main" val="4128038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12</a:t>
            </a:fld>
            <a:endParaRPr lang="en-US" dirty="0"/>
          </a:p>
        </p:txBody>
      </p:sp>
    </p:spTree>
    <p:extLst>
      <p:ext uri="{BB962C8B-B14F-4D97-AF65-F5344CB8AC3E}">
        <p14:creationId xmlns:p14="http://schemas.microsoft.com/office/powerpoint/2010/main" val="3793762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13</a:t>
            </a:fld>
            <a:endParaRPr lang="en-US" dirty="0"/>
          </a:p>
        </p:txBody>
      </p:sp>
    </p:spTree>
    <p:extLst>
      <p:ext uri="{BB962C8B-B14F-4D97-AF65-F5344CB8AC3E}">
        <p14:creationId xmlns:p14="http://schemas.microsoft.com/office/powerpoint/2010/main" val="3466221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ABEBA1-951B-0F4A-95D0-9F1CC3ADD4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542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ABEBA1-951B-0F4A-95D0-9F1CC3ADD4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945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a:t>
            </a:fld>
            <a:endParaRPr lang="en-US" dirty="0"/>
          </a:p>
        </p:txBody>
      </p:sp>
    </p:spTree>
    <p:extLst>
      <p:ext uri="{BB962C8B-B14F-4D97-AF65-F5344CB8AC3E}">
        <p14:creationId xmlns:p14="http://schemas.microsoft.com/office/powerpoint/2010/main" val="244042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a:t>
            </a:fld>
            <a:endParaRPr lang="en-US" dirty="0"/>
          </a:p>
        </p:txBody>
      </p:sp>
    </p:spTree>
    <p:extLst>
      <p:ext uri="{BB962C8B-B14F-4D97-AF65-F5344CB8AC3E}">
        <p14:creationId xmlns:p14="http://schemas.microsoft.com/office/powerpoint/2010/main" val="296444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4</a:t>
            </a:fld>
            <a:endParaRPr lang="en-US" dirty="0"/>
          </a:p>
        </p:txBody>
      </p:sp>
    </p:spTree>
    <p:extLst>
      <p:ext uri="{BB962C8B-B14F-4D97-AF65-F5344CB8AC3E}">
        <p14:creationId xmlns:p14="http://schemas.microsoft.com/office/powerpoint/2010/main" val="174412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a:t>
            </a:fld>
            <a:endParaRPr lang="en-US" dirty="0"/>
          </a:p>
        </p:txBody>
      </p:sp>
    </p:spTree>
    <p:extLst>
      <p:ext uri="{BB962C8B-B14F-4D97-AF65-F5344CB8AC3E}">
        <p14:creationId xmlns:p14="http://schemas.microsoft.com/office/powerpoint/2010/main" val="368455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7</a:t>
            </a:fld>
            <a:endParaRPr lang="en-US" dirty="0"/>
          </a:p>
        </p:txBody>
      </p:sp>
    </p:spTree>
    <p:extLst>
      <p:ext uri="{BB962C8B-B14F-4D97-AF65-F5344CB8AC3E}">
        <p14:creationId xmlns:p14="http://schemas.microsoft.com/office/powerpoint/2010/main" val="3056288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8</a:t>
            </a:fld>
            <a:endParaRPr lang="en-US" dirty="0"/>
          </a:p>
        </p:txBody>
      </p:sp>
    </p:spTree>
    <p:extLst>
      <p:ext uri="{BB962C8B-B14F-4D97-AF65-F5344CB8AC3E}">
        <p14:creationId xmlns:p14="http://schemas.microsoft.com/office/powerpoint/2010/main" val="403507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9</a:t>
            </a:fld>
            <a:endParaRPr lang="en-US" dirty="0"/>
          </a:p>
        </p:txBody>
      </p:sp>
    </p:spTree>
    <p:extLst>
      <p:ext uri="{BB962C8B-B14F-4D97-AF65-F5344CB8AC3E}">
        <p14:creationId xmlns:p14="http://schemas.microsoft.com/office/powerpoint/2010/main" val="138264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10</a:t>
            </a:fld>
            <a:endParaRPr lang="en-US" dirty="0"/>
          </a:p>
        </p:txBody>
      </p:sp>
    </p:spTree>
    <p:extLst>
      <p:ext uri="{BB962C8B-B14F-4D97-AF65-F5344CB8AC3E}">
        <p14:creationId xmlns:p14="http://schemas.microsoft.com/office/powerpoint/2010/main" val="2308528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Subhead, Full Width Imag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3" name="Picture Placeholder 2">
            <a:extLst>
              <a:ext uri="{FF2B5EF4-FFF2-40B4-BE49-F238E27FC236}">
                <a16:creationId xmlns:a16="http://schemas.microsoft.com/office/drawing/2014/main" id="{7E3C18BE-7FD1-00DA-E169-5F89585BDE61}"/>
              </a:ext>
            </a:extLst>
          </p:cNvPr>
          <p:cNvSpPr>
            <a:spLocks noGrp="1"/>
          </p:cNvSpPr>
          <p:nvPr>
            <p:ph type="pic" idx="17"/>
          </p:nvPr>
        </p:nvSpPr>
        <p:spPr>
          <a:xfrm>
            <a:off x="0" y="1"/>
            <a:ext cx="12192000" cy="3487448"/>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6" name="Text Placeholder 1">
            <a:extLst>
              <a:ext uri="{FF2B5EF4-FFF2-40B4-BE49-F238E27FC236}">
                <a16:creationId xmlns:a16="http://schemas.microsoft.com/office/drawing/2014/main" id="{3C927C2D-25FC-FC96-BE7B-42107BAAB280}"/>
              </a:ext>
            </a:extLst>
          </p:cNvPr>
          <p:cNvSpPr>
            <a:spLocks noGrp="1"/>
          </p:cNvSpPr>
          <p:nvPr>
            <p:ph type="body" idx="14"/>
          </p:nvPr>
        </p:nvSpPr>
        <p:spPr>
          <a:xfrm>
            <a:off x="2338285" y="3946134"/>
            <a:ext cx="9144000" cy="458787"/>
          </a:xfrm>
          <a:prstGeom prst="rect">
            <a:avLst/>
          </a:prstGeom>
        </p:spPr>
        <p:txBody>
          <a:bodyPr>
            <a:noAutofit/>
          </a:bodyPr>
          <a:lstStyle>
            <a:lvl1pPr marL="0" indent="0">
              <a:buNone/>
              <a:defRPr b="1">
                <a:solidFill>
                  <a:srgbClr val="017DB4"/>
                </a:solidFill>
                <a:latin typeface="Trebuchet MS" panose="020B0703020202090204" pitchFamily="34" charset="0"/>
              </a:defRPr>
            </a:lvl1pPr>
          </a:lstStyle>
          <a:p>
            <a:endParaRPr lang="en-US" sz="3600" dirty="0">
              <a:solidFill>
                <a:srgbClr val="017DB4"/>
              </a:solidFill>
            </a:endParaRPr>
          </a:p>
        </p:txBody>
      </p:sp>
      <p:sp>
        <p:nvSpPr>
          <p:cNvPr id="7" name="Text Placeholder 2">
            <a:extLst>
              <a:ext uri="{FF2B5EF4-FFF2-40B4-BE49-F238E27FC236}">
                <a16:creationId xmlns:a16="http://schemas.microsoft.com/office/drawing/2014/main" id="{9094BA21-A19E-7901-4686-62BE74EEB14F}"/>
              </a:ext>
            </a:extLst>
          </p:cNvPr>
          <p:cNvSpPr>
            <a:spLocks noGrp="1"/>
          </p:cNvSpPr>
          <p:nvPr>
            <p:ph type="body" idx="15"/>
          </p:nvPr>
        </p:nvSpPr>
        <p:spPr>
          <a:xfrm>
            <a:off x="2338285" y="4669369"/>
            <a:ext cx="9144000" cy="321576"/>
          </a:xfrm>
          <a:prstGeom prst="rect">
            <a:avLst/>
          </a:prstGeom>
        </p:spPr>
        <p:txBody>
          <a:bodyPr>
            <a:normAutofit fontScale="85000" lnSpcReduction="20000"/>
          </a:bodyPr>
          <a:lstStyle>
            <a:lvl1pPr marL="0" indent="0">
              <a:buNone/>
              <a:defRPr>
                <a:latin typeface="Trebuchet MS" panose="020B0703020202090204" pitchFamily="34" charset="0"/>
              </a:defRPr>
            </a:lvl1p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18557429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Pictur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9FCB8C-B3AE-FB12-E15F-26E1FF806078}"/>
              </a:ext>
            </a:extLst>
          </p:cNvPr>
          <p:cNvSpPr/>
          <p:nvPr userDrawn="1"/>
        </p:nvSpPr>
        <p:spPr>
          <a:xfrm>
            <a:off x="0" y="2673458"/>
            <a:ext cx="3750590" cy="4184542"/>
          </a:xfrm>
          <a:prstGeom prst="rect">
            <a:avLst/>
          </a:pr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9" name="Content Placeholder 3">
            <a:extLst>
              <a:ext uri="{FF2B5EF4-FFF2-40B4-BE49-F238E27FC236}">
                <a16:creationId xmlns:a16="http://schemas.microsoft.com/office/drawing/2014/main" id="{F13A23D0-6273-4A4C-A34F-D7B17657EE1D}"/>
              </a:ext>
            </a:extLst>
          </p:cNvPr>
          <p:cNvSpPr>
            <a:spLocks noGrp="1"/>
          </p:cNvSpPr>
          <p:nvPr>
            <p:ph sz="half" idx="16"/>
          </p:nvPr>
        </p:nvSpPr>
        <p:spPr>
          <a:xfrm>
            <a:off x="4242128" y="2069326"/>
            <a:ext cx="7137071" cy="3621625"/>
          </a:xfrm>
          <a:prstGeom prst="rect">
            <a:avLst/>
          </a:prstGeom>
        </p:spPr>
        <p:txBody>
          <a:bodyPr/>
          <a:lstStyle>
            <a:lvl1pPr>
              <a:buClr>
                <a:srgbClr val="F8911B"/>
              </a:buClr>
              <a:defRPr sz="1800">
                <a:solidFill>
                  <a:schemeClr val="tx1">
                    <a:lumMod val="75000"/>
                    <a:lumOff val="25000"/>
                  </a:schemeClr>
                </a:solidFill>
                <a:latin typeface="Trebuchet MS" panose="020B0703020202090204" pitchFamily="34" charset="0"/>
              </a:defRPr>
            </a:lvl1pPr>
            <a:lvl2pPr>
              <a:buClr>
                <a:srgbClr val="F8911B"/>
              </a:buClr>
              <a:defRPr sz="1400">
                <a:solidFill>
                  <a:schemeClr val="tx1">
                    <a:lumMod val="75000"/>
                    <a:lumOff val="25000"/>
                  </a:schemeClr>
                </a:solidFill>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
        <p:nvSpPr>
          <p:cNvPr id="2" name="Text Placeholder 2">
            <a:extLst>
              <a:ext uri="{FF2B5EF4-FFF2-40B4-BE49-F238E27FC236}">
                <a16:creationId xmlns:a16="http://schemas.microsoft.com/office/drawing/2014/main" id="{88384356-CE02-A58E-5D34-23E9DECD4468}"/>
              </a:ext>
            </a:extLst>
          </p:cNvPr>
          <p:cNvSpPr>
            <a:spLocks noGrp="1"/>
          </p:cNvSpPr>
          <p:nvPr>
            <p:ph type="body" idx="14"/>
          </p:nvPr>
        </p:nvSpPr>
        <p:spPr>
          <a:xfrm>
            <a:off x="547585" y="391319"/>
            <a:ext cx="9144000" cy="458787"/>
          </a:xfrm>
          <a:prstGeom prst="rect">
            <a:avLst/>
          </a:prstGeom>
        </p:spPr>
        <p:txBody>
          <a:bodyPr anchor="t"/>
          <a:lstStyle>
            <a:lvl1pPr marL="0" indent="0">
              <a:buNone/>
              <a:defRPr sz="32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a:extLst>
              <a:ext uri="{FF2B5EF4-FFF2-40B4-BE49-F238E27FC236}">
                <a16:creationId xmlns:a16="http://schemas.microsoft.com/office/drawing/2014/main" id="{C419E19B-7943-F112-D60C-00440EB712E9}"/>
              </a:ext>
            </a:extLst>
          </p:cNvPr>
          <p:cNvSpPr>
            <a:spLocks noGrp="1"/>
          </p:cNvSpPr>
          <p:nvPr>
            <p:ph type="body" idx="15"/>
          </p:nvPr>
        </p:nvSpPr>
        <p:spPr>
          <a:xfrm>
            <a:off x="547585" y="1012954"/>
            <a:ext cx="9144000" cy="321576"/>
          </a:xfrm>
          <a:prstGeom prst="rect">
            <a:avLst/>
          </a:prstGeom>
        </p:spPr>
        <p:txBody>
          <a:bodyPr anchor="t"/>
          <a:lstStyle>
            <a:lvl1pPr marL="0" indent="0">
              <a:buNone/>
              <a:defRPr sz="1800" b="0">
                <a:solidFill>
                  <a:schemeClr val="bg1">
                    <a:lumMod val="50000"/>
                  </a:schemeClr>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icture Placeholder 2">
            <a:extLst>
              <a:ext uri="{FF2B5EF4-FFF2-40B4-BE49-F238E27FC236}">
                <a16:creationId xmlns:a16="http://schemas.microsoft.com/office/drawing/2014/main" id="{86BBFB6E-EA6C-5CE1-7495-E893768C01B8}"/>
              </a:ext>
            </a:extLst>
          </p:cNvPr>
          <p:cNvSpPr>
            <a:spLocks noGrp="1"/>
          </p:cNvSpPr>
          <p:nvPr>
            <p:ph type="pic" idx="18"/>
          </p:nvPr>
        </p:nvSpPr>
        <p:spPr>
          <a:xfrm>
            <a:off x="-1" y="2069326"/>
            <a:ext cx="3135801" cy="4184542"/>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2665436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 Content, Column Picu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9756D4-AA60-C008-6AE9-2F30BF9D3BC9}"/>
              </a:ext>
            </a:extLst>
          </p:cNvPr>
          <p:cNvSpPr/>
          <p:nvPr userDrawn="1"/>
        </p:nvSpPr>
        <p:spPr>
          <a:xfrm>
            <a:off x="8679053" y="0"/>
            <a:ext cx="352852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9" name="Content Placeholder 3">
            <a:extLst>
              <a:ext uri="{FF2B5EF4-FFF2-40B4-BE49-F238E27FC236}">
                <a16:creationId xmlns:a16="http://schemas.microsoft.com/office/drawing/2014/main" id="{F13A23D0-6273-4A4C-A34F-D7B17657EE1D}"/>
              </a:ext>
            </a:extLst>
          </p:cNvPr>
          <p:cNvSpPr>
            <a:spLocks noGrp="1"/>
          </p:cNvSpPr>
          <p:nvPr>
            <p:ph sz="half" idx="16"/>
          </p:nvPr>
        </p:nvSpPr>
        <p:spPr>
          <a:xfrm>
            <a:off x="547584" y="1934349"/>
            <a:ext cx="7137071" cy="3621625"/>
          </a:xfrm>
          <a:prstGeom prst="rect">
            <a:avLst/>
          </a:prstGeom>
        </p:spPr>
        <p:txBody>
          <a:bodyPr/>
          <a:lstStyle>
            <a:lvl1pPr>
              <a:buClr>
                <a:srgbClr val="F8911B"/>
              </a:buClr>
              <a:defRPr sz="1800">
                <a:solidFill>
                  <a:schemeClr val="tx1">
                    <a:lumMod val="75000"/>
                    <a:lumOff val="25000"/>
                  </a:schemeClr>
                </a:solidFill>
                <a:latin typeface="Trebuchet MS" panose="020B0703020202090204" pitchFamily="34" charset="0"/>
              </a:defRPr>
            </a:lvl1pPr>
            <a:lvl2pPr>
              <a:buClr>
                <a:srgbClr val="F8911B"/>
              </a:buClr>
              <a:defRPr sz="1400">
                <a:solidFill>
                  <a:schemeClr val="tx1">
                    <a:lumMod val="75000"/>
                    <a:lumOff val="25000"/>
                  </a:schemeClr>
                </a:solidFill>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679052" y="0"/>
            <a:ext cx="3528524" cy="6858000"/>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ext Placeholder 2">
            <a:extLst>
              <a:ext uri="{FF2B5EF4-FFF2-40B4-BE49-F238E27FC236}">
                <a16:creationId xmlns:a16="http://schemas.microsoft.com/office/drawing/2014/main" id="{88384356-CE02-A58E-5D34-23E9DECD4468}"/>
              </a:ext>
            </a:extLst>
          </p:cNvPr>
          <p:cNvSpPr>
            <a:spLocks noGrp="1"/>
          </p:cNvSpPr>
          <p:nvPr>
            <p:ph type="body" idx="14"/>
          </p:nvPr>
        </p:nvSpPr>
        <p:spPr>
          <a:xfrm>
            <a:off x="547585" y="391319"/>
            <a:ext cx="7137070" cy="458787"/>
          </a:xfrm>
          <a:prstGeom prst="rect">
            <a:avLst/>
          </a:prstGeom>
        </p:spPr>
        <p:txBody>
          <a:bodyPr anchor="t"/>
          <a:lstStyle>
            <a:lvl1pPr marL="0" indent="0">
              <a:buNone/>
              <a:defRPr sz="32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a:extLst>
              <a:ext uri="{FF2B5EF4-FFF2-40B4-BE49-F238E27FC236}">
                <a16:creationId xmlns:a16="http://schemas.microsoft.com/office/drawing/2014/main" id="{C419E19B-7943-F112-D60C-00440EB712E9}"/>
              </a:ext>
            </a:extLst>
          </p:cNvPr>
          <p:cNvSpPr>
            <a:spLocks noGrp="1"/>
          </p:cNvSpPr>
          <p:nvPr>
            <p:ph type="body" idx="15"/>
          </p:nvPr>
        </p:nvSpPr>
        <p:spPr>
          <a:xfrm>
            <a:off x="547585" y="1012954"/>
            <a:ext cx="7137070" cy="321576"/>
          </a:xfrm>
          <a:prstGeom prst="rect">
            <a:avLst/>
          </a:prstGeom>
        </p:spPr>
        <p:txBody>
          <a:bodyPr anchor="t"/>
          <a:lstStyle>
            <a:lvl1pPr marL="0" indent="0">
              <a:buNone/>
              <a:defRPr sz="1800" b="0">
                <a:solidFill>
                  <a:schemeClr val="tx1">
                    <a:lumMod val="75000"/>
                    <a:lumOff val="25000"/>
                  </a:schemeClr>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Rectangle 3">
            <a:extLst>
              <a:ext uri="{FF2B5EF4-FFF2-40B4-BE49-F238E27FC236}">
                <a16:creationId xmlns:a16="http://schemas.microsoft.com/office/drawing/2014/main" id="{22F89955-EA06-A439-4ED6-50B5345B5BCF}"/>
              </a:ext>
            </a:extLst>
          </p:cNvPr>
          <p:cNvSpPr/>
          <p:nvPr userDrawn="1"/>
        </p:nvSpPr>
        <p:spPr>
          <a:xfrm>
            <a:off x="8077926" y="6003235"/>
            <a:ext cx="588600" cy="6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2487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arge Im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3CDAD6A-1654-3246-83A7-878675A35BF5}"/>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9" name="Text Placeholder 2">
            <a:extLst>
              <a:ext uri="{FF2B5EF4-FFF2-40B4-BE49-F238E27FC236}">
                <a16:creationId xmlns:a16="http://schemas.microsoft.com/office/drawing/2014/main" id="{7E0AF259-24B8-9940-BB3C-DB2E940273F9}"/>
              </a:ext>
            </a:extLst>
          </p:cNvPr>
          <p:cNvSpPr>
            <a:spLocks noGrp="1"/>
          </p:cNvSpPr>
          <p:nvPr>
            <p:ph type="body" idx="15"/>
          </p:nvPr>
        </p:nvSpPr>
        <p:spPr>
          <a:xfrm>
            <a:off x="547585" y="570221"/>
            <a:ext cx="9144000" cy="458787"/>
          </a:xfrm>
          <a:prstGeom prst="rect">
            <a:avLst/>
          </a:prstGeom>
        </p:spPr>
        <p:txBody>
          <a:bodyPr anchor="t"/>
          <a:lstStyle>
            <a:lvl1pPr marL="0" indent="0">
              <a:buNone/>
              <a:defRPr sz="32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Rectangle 9">
            <a:extLst>
              <a:ext uri="{FF2B5EF4-FFF2-40B4-BE49-F238E27FC236}">
                <a16:creationId xmlns:a16="http://schemas.microsoft.com/office/drawing/2014/main" id="{146A89BF-7CAD-E749-A249-A8820CF5CA56}"/>
              </a:ext>
            </a:extLst>
          </p:cNvPr>
          <p:cNvSpPr/>
          <p:nvPr userDrawn="1"/>
        </p:nvSpPr>
        <p:spPr>
          <a:xfrm>
            <a:off x="0" y="1378891"/>
            <a:ext cx="9992299"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F553387A-DC65-F34E-BAA5-3CC586A28290}"/>
              </a:ext>
            </a:extLst>
          </p:cNvPr>
          <p:cNvSpPr>
            <a:spLocks noGrp="1"/>
          </p:cNvSpPr>
          <p:nvPr>
            <p:ph type="pic" idx="17"/>
          </p:nvPr>
        </p:nvSpPr>
        <p:spPr>
          <a:xfrm>
            <a:off x="547585" y="1378891"/>
            <a:ext cx="9143999" cy="5008103"/>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516619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1C472D9-9C3B-B046-894F-84EB5A708778}"/>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p:nvPr>
        </p:nvSpPr>
        <p:spPr>
          <a:xfrm>
            <a:off x="547585" y="2745481"/>
            <a:ext cx="4266370" cy="3737392"/>
          </a:xfrm>
          <a:prstGeom prst="rect">
            <a:avLst/>
          </a:prstGeom>
        </p:spPr>
        <p:txBody>
          <a:bodyPr>
            <a:normAutofit/>
          </a:bodyPr>
          <a:lstStyle>
            <a:lvl1pPr>
              <a:buClr>
                <a:srgbClr val="F8911B"/>
              </a:buClr>
              <a:defRPr sz="2000">
                <a:solidFill>
                  <a:schemeClr val="tx1">
                    <a:lumMod val="75000"/>
                    <a:lumOff val="25000"/>
                  </a:schemeClr>
                </a:solidFill>
                <a:latin typeface="Trebuchet MS" panose="020B0603020202020204" pitchFamily="34" charset="0"/>
              </a:defRPr>
            </a:lvl1pPr>
            <a:lvl2pPr>
              <a:buClr>
                <a:srgbClr val="F8911B"/>
              </a:buClr>
              <a:defRPr sz="1800">
                <a:solidFill>
                  <a:schemeClr val="tx1">
                    <a:lumMod val="75000"/>
                    <a:lumOff val="25000"/>
                  </a:schemeClr>
                </a:solidFill>
                <a:latin typeface="Trebuchet MS" panose="020B0603020202020204" pitchFamily="34" charset="0"/>
              </a:defRPr>
            </a:lvl2pPr>
            <a:lvl3pPr>
              <a:buClr>
                <a:srgbClr val="F8911B"/>
              </a:buClr>
              <a:defRPr sz="1600">
                <a:solidFill>
                  <a:schemeClr val="tx1">
                    <a:lumMod val="75000"/>
                    <a:lumOff val="25000"/>
                  </a:schemeClr>
                </a:solidFill>
                <a:latin typeface="Trebuchet MS" panose="020B0603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087B9459-7DD5-694F-BAED-2EC80632115F}"/>
              </a:ext>
            </a:extLst>
          </p:cNvPr>
          <p:cNvSpPr>
            <a:spLocks noGrp="1"/>
          </p:cNvSpPr>
          <p:nvPr>
            <p:ph type="body" idx="16" hasCustomPrompt="1"/>
          </p:nvPr>
        </p:nvSpPr>
        <p:spPr>
          <a:xfrm>
            <a:off x="547585" y="2015101"/>
            <a:ext cx="4281473" cy="458787"/>
          </a:xfrm>
          <a:prstGeom prst="rect">
            <a:avLst/>
          </a:prstGeom>
        </p:spPr>
        <p:txBody>
          <a:bodyPr anchor="t"/>
          <a:lstStyle>
            <a:lvl1pPr marL="0" indent="0">
              <a:buNone/>
              <a:defRPr sz="24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p:nvPr>
        </p:nvSpPr>
        <p:spPr>
          <a:xfrm>
            <a:off x="5408172" y="2742237"/>
            <a:ext cx="4266370" cy="3737392"/>
          </a:xfrm>
          <a:prstGeom prst="rect">
            <a:avLst/>
          </a:prstGeom>
        </p:spPr>
        <p:txBody>
          <a:bodyPr>
            <a:normAutofit/>
          </a:bodyPr>
          <a:lstStyle>
            <a:lvl1pPr>
              <a:buClr>
                <a:srgbClr val="F8911B"/>
              </a:buClr>
              <a:defRPr sz="2000">
                <a:solidFill>
                  <a:schemeClr val="tx1">
                    <a:lumMod val="75000"/>
                    <a:lumOff val="25000"/>
                  </a:schemeClr>
                </a:solidFill>
                <a:latin typeface="Trebuchet MS" panose="020B0603020202020204" pitchFamily="34" charset="0"/>
              </a:defRPr>
            </a:lvl1pPr>
            <a:lvl2pPr>
              <a:buClr>
                <a:srgbClr val="F8911B"/>
              </a:buClr>
              <a:defRPr sz="1800">
                <a:solidFill>
                  <a:schemeClr val="tx1">
                    <a:lumMod val="75000"/>
                    <a:lumOff val="25000"/>
                  </a:schemeClr>
                </a:solidFill>
                <a:latin typeface="Trebuchet MS" panose="020B0603020202020204" pitchFamily="34" charset="0"/>
              </a:defRPr>
            </a:lvl2pPr>
            <a:lvl3pPr>
              <a:buClr>
                <a:srgbClr val="F8911B"/>
              </a:buClr>
              <a:defRPr sz="1600">
                <a:solidFill>
                  <a:schemeClr val="tx1">
                    <a:lumMod val="75000"/>
                    <a:lumOff val="25000"/>
                  </a:schemeClr>
                </a:solidFill>
                <a:latin typeface="Trebuchet MS" panose="020B0603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2F45C183-F939-3749-8CBA-E98362CF528A}"/>
              </a:ext>
            </a:extLst>
          </p:cNvPr>
          <p:cNvSpPr>
            <a:spLocks noGrp="1"/>
          </p:cNvSpPr>
          <p:nvPr>
            <p:ph type="body" idx="18" hasCustomPrompt="1"/>
          </p:nvPr>
        </p:nvSpPr>
        <p:spPr>
          <a:xfrm>
            <a:off x="5408172" y="2011857"/>
            <a:ext cx="4281473" cy="458787"/>
          </a:xfrm>
          <a:prstGeom prst="rect">
            <a:avLst/>
          </a:prstGeom>
        </p:spPr>
        <p:txBody>
          <a:bodyPr anchor="t"/>
          <a:lstStyle>
            <a:lvl1pPr marL="0" indent="0">
              <a:buNone/>
              <a:defRPr sz="24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 name="Text Placeholder 2">
            <a:extLst>
              <a:ext uri="{FF2B5EF4-FFF2-40B4-BE49-F238E27FC236}">
                <a16:creationId xmlns:a16="http://schemas.microsoft.com/office/drawing/2014/main" id="{08F7DDA7-D8D0-9EC3-D272-C43D594F1B2F}"/>
              </a:ext>
            </a:extLst>
          </p:cNvPr>
          <p:cNvSpPr>
            <a:spLocks noGrp="1"/>
          </p:cNvSpPr>
          <p:nvPr>
            <p:ph type="body" idx="14"/>
          </p:nvPr>
        </p:nvSpPr>
        <p:spPr>
          <a:xfrm>
            <a:off x="547585" y="391319"/>
            <a:ext cx="9144000" cy="458787"/>
          </a:xfrm>
          <a:prstGeom prst="rect">
            <a:avLst/>
          </a:prstGeom>
        </p:spPr>
        <p:txBody>
          <a:bodyPr anchor="t"/>
          <a:lstStyle>
            <a:lvl1pPr marL="0" indent="0">
              <a:buNone/>
              <a:defRPr sz="32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a:extLst>
              <a:ext uri="{FF2B5EF4-FFF2-40B4-BE49-F238E27FC236}">
                <a16:creationId xmlns:a16="http://schemas.microsoft.com/office/drawing/2014/main" id="{279B5F90-07AC-B8AB-E684-D00852AE5464}"/>
              </a:ext>
            </a:extLst>
          </p:cNvPr>
          <p:cNvSpPr>
            <a:spLocks noGrp="1"/>
          </p:cNvSpPr>
          <p:nvPr>
            <p:ph type="body" idx="15"/>
          </p:nvPr>
        </p:nvSpPr>
        <p:spPr>
          <a:xfrm>
            <a:off x="547585" y="1012954"/>
            <a:ext cx="9144000" cy="321576"/>
          </a:xfrm>
          <a:prstGeom prst="rect">
            <a:avLst/>
          </a:prstGeom>
        </p:spPr>
        <p:txBody>
          <a:bodyPr anchor="t"/>
          <a:lstStyle>
            <a:lvl1pPr marL="0" indent="0">
              <a:buNone/>
              <a:defRPr sz="1800" b="0">
                <a:solidFill>
                  <a:schemeClr val="tx1">
                    <a:lumMod val="75000"/>
                    <a:lumOff val="25000"/>
                  </a:schemeClr>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67340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no subheadlin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D28A25F-ABAF-439A-821C-F34B2EBCECB4}"/>
              </a:ext>
            </a:extLst>
          </p:cNvPr>
          <p:cNvSpPr>
            <a:spLocks noGrp="1"/>
          </p:cNvSpPr>
          <p:nvPr>
            <p:ph type="body" idx="13"/>
          </p:nvPr>
        </p:nvSpPr>
        <p:spPr>
          <a:xfrm>
            <a:off x="547585" y="1934349"/>
            <a:ext cx="9144000" cy="458787"/>
          </a:xfrm>
          <a:prstGeom prst="rect">
            <a:avLst/>
          </a:prstGeom>
        </p:spPr>
        <p:txBody>
          <a:bodyPr anchor="t"/>
          <a:lstStyle>
            <a:lvl1pPr marL="0" indent="0">
              <a:buNone/>
              <a:defRPr sz="24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CB184AA6-206F-4676-9058-FB5D99DD8F51}"/>
              </a:ext>
            </a:extLst>
          </p:cNvPr>
          <p:cNvSpPr>
            <a:spLocks noGrp="1"/>
          </p:cNvSpPr>
          <p:nvPr>
            <p:ph sz="half" idx="2"/>
          </p:nvPr>
        </p:nvSpPr>
        <p:spPr>
          <a:xfrm>
            <a:off x="547585" y="2671762"/>
            <a:ext cx="9144000" cy="3684588"/>
          </a:xfrm>
          <a:prstGeom prst="rect">
            <a:avLst/>
          </a:prstGeom>
        </p:spPr>
        <p:txBody>
          <a:bodyPr/>
          <a:lstStyle>
            <a:lvl1pPr>
              <a:buClr>
                <a:srgbClr val="82C33F"/>
              </a:buClr>
              <a:defRPr sz="1800">
                <a:solidFill>
                  <a:schemeClr val="bg1">
                    <a:lumMod val="50000"/>
                  </a:schemeClr>
                </a:solidFill>
                <a:latin typeface="Trebuchet MS" panose="020B0703020202090204" pitchFamily="34" charset="0"/>
              </a:defRPr>
            </a:lvl1pPr>
            <a:lvl2pPr>
              <a:buClr>
                <a:srgbClr val="82C33F"/>
              </a:buClr>
              <a:defRPr sz="1400">
                <a:solidFill>
                  <a:schemeClr val="bg1">
                    <a:lumMod val="50000"/>
                  </a:schemeClr>
                </a:solidFill>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a:t>Click to edit Master text styles</a:t>
            </a:r>
          </a:p>
          <a:p>
            <a:pPr lvl="1"/>
            <a:r>
              <a:rPr lang="en-US"/>
              <a:t>Second level</a:t>
            </a:r>
          </a:p>
        </p:txBody>
      </p:sp>
      <p:sp>
        <p:nvSpPr>
          <p:cNvPr id="6" name="Text Placeholder 2">
            <a:extLst>
              <a:ext uri="{FF2B5EF4-FFF2-40B4-BE49-F238E27FC236}">
                <a16:creationId xmlns:a16="http://schemas.microsoft.com/office/drawing/2014/main" id="{D911225A-0A26-4BEF-B960-47CB5F88D228}"/>
              </a:ext>
            </a:extLst>
          </p:cNvPr>
          <p:cNvSpPr>
            <a:spLocks noGrp="1"/>
          </p:cNvSpPr>
          <p:nvPr>
            <p:ph type="body" idx="15"/>
          </p:nvPr>
        </p:nvSpPr>
        <p:spPr>
          <a:xfrm>
            <a:off x="547585" y="570221"/>
            <a:ext cx="9144000" cy="458787"/>
          </a:xfrm>
          <a:prstGeom prst="rect">
            <a:avLst/>
          </a:prstGeom>
        </p:spPr>
        <p:txBody>
          <a:bodyPr anchor="t"/>
          <a:lstStyle>
            <a:lvl1pPr marL="0" indent="0">
              <a:buNone/>
              <a:defRPr sz="30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Slide Number Placeholder 5">
            <a:extLst>
              <a:ext uri="{FF2B5EF4-FFF2-40B4-BE49-F238E27FC236}">
                <a16:creationId xmlns:a16="http://schemas.microsoft.com/office/drawing/2014/main" id="{79232526-AD32-44CC-A267-25015E9ABA68}"/>
              </a:ext>
            </a:extLst>
          </p:cNvPr>
          <p:cNvSpPr txBox="1">
            <a:spLocks/>
          </p:cNvSpPr>
          <p:nvPr userDrawn="1"/>
        </p:nvSpPr>
        <p:spPr>
          <a:xfrm>
            <a:off x="9356889" y="647391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1683678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CE98CF0E-166B-7E4C-B572-6FAB7FD404D2}"/>
              </a:ext>
            </a:extLst>
          </p:cNvPr>
          <p:cNvSpPr>
            <a:spLocks noGrp="1"/>
          </p:cNvSpPr>
          <p:nvPr>
            <p:ph type="pic"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219297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Full Width Imag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3" name="Text Placeholder 1">
            <a:extLst>
              <a:ext uri="{FF2B5EF4-FFF2-40B4-BE49-F238E27FC236}">
                <a16:creationId xmlns:a16="http://schemas.microsoft.com/office/drawing/2014/main" id="{93823CC4-0D97-960A-3EF3-4DFCAE8BD800}"/>
              </a:ext>
            </a:extLst>
          </p:cNvPr>
          <p:cNvSpPr>
            <a:spLocks noGrp="1"/>
          </p:cNvSpPr>
          <p:nvPr>
            <p:ph type="body" idx="14"/>
          </p:nvPr>
        </p:nvSpPr>
        <p:spPr>
          <a:xfrm>
            <a:off x="2338285" y="3946134"/>
            <a:ext cx="9144000" cy="1205729"/>
          </a:xfrm>
          <a:prstGeom prst="rect">
            <a:avLst/>
          </a:prstGeom>
        </p:spPr>
        <p:txBody>
          <a:bodyPr>
            <a:noAutofit/>
          </a:bodyPr>
          <a:lstStyle>
            <a:lvl1pPr marL="0" indent="0">
              <a:buNone/>
              <a:defRPr b="1">
                <a:solidFill>
                  <a:srgbClr val="017DB4"/>
                </a:solidFill>
                <a:latin typeface="Trebuchet MS" panose="020B0703020202090204" pitchFamily="34" charset="0"/>
              </a:defRPr>
            </a:lvl1pPr>
          </a:lstStyle>
          <a:p>
            <a:endParaRPr lang="en-US" sz="3600" dirty="0">
              <a:solidFill>
                <a:srgbClr val="017DB4"/>
              </a:solidFill>
            </a:endParaRPr>
          </a:p>
        </p:txBody>
      </p:sp>
      <p:sp>
        <p:nvSpPr>
          <p:cNvPr id="6" name="Picture Placeholder 2">
            <a:extLst>
              <a:ext uri="{FF2B5EF4-FFF2-40B4-BE49-F238E27FC236}">
                <a16:creationId xmlns:a16="http://schemas.microsoft.com/office/drawing/2014/main" id="{A02848F3-0AF2-1D4E-D178-D2ABDA34350D}"/>
              </a:ext>
            </a:extLst>
          </p:cNvPr>
          <p:cNvSpPr>
            <a:spLocks noGrp="1"/>
          </p:cNvSpPr>
          <p:nvPr>
            <p:ph type="pic" idx="17"/>
          </p:nvPr>
        </p:nvSpPr>
        <p:spPr>
          <a:xfrm>
            <a:off x="0" y="1"/>
            <a:ext cx="12192000" cy="3487448"/>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pic>
        <p:nvPicPr>
          <p:cNvPr id="2" name="Picture 1">
            <a:extLst>
              <a:ext uri="{FF2B5EF4-FFF2-40B4-BE49-F238E27FC236}">
                <a16:creationId xmlns:a16="http://schemas.microsoft.com/office/drawing/2014/main" id="{52D79A3F-8ACA-BCAC-5183-3480C643D2C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365" y="3004337"/>
            <a:ext cx="3251245" cy="3853664"/>
          </a:xfrm>
          <a:prstGeom prst="rect">
            <a:avLst/>
          </a:prstGeom>
        </p:spPr>
      </p:pic>
    </p:spTree>
    <p:extLst>
      <p:ext uri="{BB962C8B-B14F-4D97-AF65-F5344CB8AC3E}">
        <p14:creationId xmlns:p14="http://schemas.microsoft.com/office/powerpoint/2010/main" val="121081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Subhead,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3" name="Picture Placeholder 2">
            <a:extLst>
              <a:ext uri="{FF2B5EF4-FFF2-40B4-BE49-F238E27FC236}">
                <a16:creationId xmlns:a16="http://schemas.microsoft.com/office/drawing/2014/main" id="{7E3C18BE-7FD1-00DA-E169-5F89585BDE61}"/>
              </a:ext>
            </a:extLst>
          </p:cNvPr>
          <p:cNvSpPr>
            <a:spLocks noGrp="1"/>
          </p:cNvSpPr>
          <p:nvPr>
            <p:ph type="pic" idx="17"/>
          </p:nvPr>
        </p:nvSpPr>
        <p:spPr>
          <a:xfrm>
            <a:off x="-11152" y="0"/>
            <a:ext cx="4092929" cy="3487448"/>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6" name="Text Placeholder 1">
            <a:extLst>
              <a:ext uri="{FF2B5EF4-FFF2-40B4-BE49-F238E27FC236}">
                <a16:creationId xmlns:a16="http://schemas.microsoft.com/office/drawing/2014/main" id="{3C927C2D-25FC-FC96-BE7B-42107BAAB280}"/>
              </a:ext>
            </a:extLst>
          </p:cNvPr>
          <p:cNvSpPr>
            <a:spLocks noGrp="1"/>
          </p:cNvSpPr>
          <p:nvPr>
            <p:ph type="body" idx="14"/>
          </p:nvPr>
        </p:nvSpPr>
        <p:spPr>
          <a:xfrm>
            <a:off x="2338285" y="3946134"/>
            <a:ext cx="9144000" cy="458787"/>
          </a:xfrm>
          <a:prstGeom prst="rect">
            <a:avLst/>
          </a:prstGeom>
        </p:spPr>
        <p:txBody>
          <a:bodyPr>
            <a:noAutofit/>
          </a:bodyPr>
          <a:lstStyle>
            <a:lvl1pPr marL="0" indent="0">
              <a:buNone/>
              <a:defRPr b="1">
                <a:solidFill>
                  <a:srgbClr val="017DB4"/>
                </a:solidFill>
                <a:latin typeface="Trebuchet MS" panose="020B0703020202090204" pitchFamily="34" charset="0"/>
              </a:defRPr>
            </a:lvl1pPr>
          </a:lstStyle>
          <a:p>
            <a:endParaRPr lang="en-US" sz="3600" dirty="0">
              <a:solidFill>
                <a:srgbClr val="017DB4"/>
              </a:solidFill>
            </a:endParaRPr>
          </a:p>
        </p:txBody>
      </p:sp>
      <p:sp>
        <p:nvSpPr>
          <p:cNvPr id="7" name="Text Placeholder 2">
            <a:extLst>
              <a:ext uri="{FF2B5EF4-FFF2-40B4-BE49-F238E27FC236}">
                <a16:creationId xmlns:a16="http://schemas.microsoft.com/office/drawing/2014/main" id="{9094BA21-A19E-7901-4686-62BE74EEB14F}"/>
              </a:ext>
            </a:extLst>
          </p:cNvPr>
          <p:cNvSpPr>
            <a:spLocks noGrp="1"/>
          </p:cNvSpPr>
          <p:nvPr>
            <p:ph type="body" idx="15"/>
          </p:nvPr>
        </p:nvSpPr>
        <p:spPr>
          <a:xfrm>
            <a:off x="2338285" y="4669369"/>
            <a:ext cx="9144000" cy="321576"/>
          </a:xfrm>
          <a:prstGeom prst="rect">
            <a:avLst/>
          </a:prstGeom>
        </p:spPr>
        <p:txBody>
          <a:bodyPr>
            <a:normAutofit fontScale="85000" lnSpcReduction="20000"/>
          </a:bodyPr>
          <a:lstStyle>
            <a:lvl1pPr marL="0" indent="0">
              <a:buNone/>
              <a:defRPr>
                <a:latin typeface="Trebuchet MS" panose="020B0703020202090204" pitchFamily="34" charset="0"/>
              </a:defRPr>
            </a:lvl1pPr>
          </a:lstStyle>
          <a:p>
            <a:endParaRPr lang="en-US" dirty="0">
              <a:solidFill>
                <a:schemeClr val="tx1">
                  <a:lumMod val="65000"/>
                  <a:lumOff val="35000"/>
                </a:schemeClr>
              </a:solidFill>
            </a:endParaRPr>
          </a:p>
        </p:txBody>
      </p:sp>
      <p:sp>
        <p:nvSpPr>
          <p:cNvPr id="5" name="Picture Placeholder 2">
            <a:extLst>
              <a:ext uri="{FF2B5EF4-FFF2-40B4-BE49-F238E27FC236}">
                <a16:creationId xmlns:a16="http://schemas.microsoft.com/office/drawing/2014/main" id="{9409010F-FC11-C599-52FA-CFB048334F76}"/>
              </a:ext>
            </a:extLst>
          </p:cNvPr>
          <p:cNvSpPr>
            <a:spLocks noGrp="1"/>
          </p:cNvSpPr>
          <p:nvPr>
            <p:ph type="pic" idx="18"/>
          </p:nvPr>
        </p:nvSpPr>
        <p:spPr>
          <a:xfrm>
            <a:off x="4137533" y="0"/>
            <a:ext cx="4092929" cy="3487448"/>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Picture Placeholder 2">
            <a:extLst>
              <a:ext uri="{FF2B5EF4-FFF2-40B4-BE49-F238E27FC236}">
                <a16:creationId xmlns:a16="http://schemas.microsoft.com/office/drawing/2014/main" id="{4EF705A8-37D5-60D2-AA9E-5573C62DCC40}"/>
              </a:ext>
            </a:extLst>
          </p:cNvPr>
          <p:cNvSpPr>
            <a:spLocks noGrp="1"/>
          </p:cNvSpPr>
          <p:nvPr>
            <p:ph type="pic" idx="19"/>
          </p:nvPr>
        </p:nvSpPr>
        <p:spPr>
          <a:xfrm>
            <a:off x="8281640" y="-3717"/>
            <a:ext cx="3921511" cy="3487448"/>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pic>
        <p:nvPicPr>
          <p:cNvPr id="2" name="Picture 1">
            <a:extLst>
              <a:ext uri="{FF2B5EF4-FFF2-40B4-BE49-F238E27FC236}">
                <a16:creationId xmlns:a16="http://schemas.microsoft.com/office/drawing/2014/main" id="{ECA02883-728D-3E62-6401-5FECBDFDE42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365" y="3004337"/>
            <a:ext cx="3251245" cy="3853664"/>
          </a:xfrm>
          <a:prstGeom prst="rect">
            <a:avLst/>
          </a:prstGeom>
        </p:spPr>
      </p:pic>
    </p:spTree>
    <p:extLst>
      <p:ext uri="{BB962C8B-B14F-4D97-AF65-F5344CB8AC3E}">
        <p14:creationId xmlns:p14="http://schemas.microsoft.com/office/powerpoint/2010/main" val="282823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3" name="Text Placeholder 1">
            <a:extLst>
              <a:ext uri="{FF2B5EF4-FFF2-40B4-BE49-F238E27FC236}">
                <a16:creationId xmlns:a16="http://schemas.microsoft.com/office/drawing/2014/main" id="{93823CC4-0D97-960A-3EF3-4DFCAE8BD800}"/>
              </a:ext>
            </a:extLst>
          </p:cNvPr>
          <p:cNvSpPr>
            <a:spLocks noGrp="1"/>
          </p:cNvSpPr>
          <p:nvPr>
            <p:ph type="body" idx="14"/>
          </p:nvPr>
        </p:nvSpPr>
        <p:spPr>
          <a:xfrm>
            <a:off x="2338285" y="3946134"/>
            <a:ext cx="9144000" cy="1205729"/>
          </a:xfrm>
          <a:prstGeom prst="rect">
            <a:avLst/>
          </a:prstGeom>
        </p:spPr>
        <p:txBody>
          <a:bodyPr>
            <a:noAutofit/>
          </a:bodyPr>
          <a:lstStyle>
            <a:lvl1pPr marL="0" indent="0">
              <a:buNone/>
              <a:defRPr b="1">
                <a:solidFill>
                  <a:srgbClr val="017DB4"/>
                </a:solidFill>
                <a:latin typeface="Trebuchet MS" panose="020B0703020202090204" pitchFamily="34" charset="0"/>
              </a:defRPr>
            </a:lvl1pPr>
          </a:lstStyle>
          <a:p>
            <a:endParaRPr lang="en-US" sz="3600" dirty="0">
              <a:solidFill>
                <a:srgbClr val="017DB4"/>
              </a:solidFill>
            </a:endParaRPr>
          </a:p>
        </p:txBody>
      </p:sp>
      <p:sp>
        <p:nvSpPr>
          <p:cNvPr id="4" name="Picture Placeholder 2">
            <a:extLst>
              <a:ext uri="{FF2B5EF4-FFF2-40B4-BE49-F238E27FC236}">
                <a16:creationId xmlns:a16="http://schemas.microsoft.com/office/drawing/2014/main" id="{239B803B-51D3-C436-13BF-E71D412D0AF9}"/>
              </a:ext>
            </a:extLst>
          </p:cNvPr>
          <p:cNvSpPr>
            <a:spLocks noGrp="1"/>
          </p:cNvSpPr>
          <p:nvPr>
            <p:ph type="pic" idx="17"/>
          </p:nvPr>
        </p:nvSpPr>
        <p:spPr>
          <a:xfrm>
            <a:off x="-11152" y="0"/>
            <a:ext cx="4092929" cy="3487448"/>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5" name="Picture Placeholder 2">
            <a:extLst>
              <a:ext uri="{FF2B5EF4-FFF2-40B4-BE49-F238E27FC236}">
                <a16:creationId xmlns:a16="http://schemas.microsoft.com/office/drawing/2014/main" id="{3C722855-7884-782B-861F-E361E60074C7}"/>
              </a:ext>
            </a:extLst>
          </p:cNvPr>
          <p:cNvSpPr>
            <a:spLocks noGrp="1"/>
          </p:cNvSpPr>
          <p:nvPr>
            <p:ph type="pic" idx="18"/>
          </p:nvPr>
        </p:nvSpPr>
        <p:spPr>
          <a:xfrm>
            <a:off x="4137533" y="0"/>
            <a:ext cx="4092929" cy="3487448"/>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Picture Placeholder 2">
            <a:extLst>
              <a:ext uri="{FF2B5EF4-FFF2-40B4-BE49-F238E27FC236}">
                <a16:creationId xmlns:a16="http://schemas.microsoft.com/office/drawing/2014/main" id="{81E6F167-C2A5-ACDC-FAA5-8400064FE8DC}"/>
              </a:ext>
            </a:extLst>
          </p:cNvPr>
          <p:cNvSpPr>
            <a:spLocks noGrp="1"/>
          </p:cNvSpPr>
          <p:nvPr>
            <p:ph type="pic" idx="19"/>
          </p:nvPr>
        </p:nvSpPr>
        <p:spPr>
          <a:xfrm>
            <a:off x="8281640" y="-3717"/>
            <a:ext cx="3921511" cy="3487448"/>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pic>
        <p:nvPicPr>
          <p:cNvPr id="6" name="Picture 5">
            <a:extLst>
              <a:ext uri="{FF2B5EF4-FFF2-40B4-BE49-F238E27FC236}">
                <a16:creationId xmlns:a16="http://schemas.microsoft.com/office/drawing/2014/main" id="{DFFF9B28-9EE5-C94F-E707-3865D0EC7B1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365" y="3004337"/>
            <a:ext cx="3251245" cy="3853664"/>
          </a:xfrm>
          <a:prstGeom prst="rect">
            <a:avLst/>
          </a:prstGeom>
        </p:spPr>
      </p:pic>
    </p:spTree>
    <p:extLst>
      <p:ext uri="{BB962C8B-B14F-4D97-AF65-F5344CB8AC3E}">
        <p14:creationId xmlns:p14="http://schemas.microsoft.com/office/powerpoint/2010/main" val="424694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no subheadlin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D28A25F-ABAF-439A-821C-F34B2EBCECB4}"/>
              </a:ext>
            </a:extLst>
          </p:cNvPr>
          <p:cNvSpPr>
            <a:spLocks noGrp="1"/>
          </p:cNvSpPr>
          <p:nvPr>
            <p:ph type="body" idx="13"/>
          </p:nvPr>
        </p:nvSpPr>
        <p:spPr>
          <a:xfrm>
            <a:off x="547585" y="1934349"/>
            <a:ext cx="9144000" cy="458787"/>
          </a:xfrm>
          <a:prstGeom prst="rect">
            <a:avLst/>
          </a:prstGeom>
        </p:spPr>
        <p:txBody>
          <a:bodyPr anchor="t"/>
          <a:lstStyle>
            <a:lvl1pPr marL="0" indent="0">
              <a:buNone/>
              <a:defRPr sz="24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CB184AA6-206F-4676-9058-FB5D99DD8F51}"/>
              </a:ext>
            </a:extLst>
          </p:cNvPr>
          <p:cNvSpPr>
            <a:spLocks noGrp="1"/>
          </p:cNvSpPr>
          <p:nvPr>
            <p:ph sz="half" idx="2"/>
          </p:nvPr>
        </p:nvSpPr>
        <p:spPr>
          <a:xfrm>
            <a:off x="547585" y="2671762"/>
            <a:ext cx="9144000" cy="3684588"/>
          </a:xfrm>
          <a:prstGeom prst="rect">
            <a:avLst/>
          </a:prstGeom>
        </p:spPr>
        <p:txBody>
          <a:bodyPr/>
          <a:lstStyle>
            <a:lvl1pPr>
              <a:buClr>
                <a:srgbClr val="82C33F"/>
              </a:buClr>
              <a:defRPr sz="1800">
                <a:solidFill>
                  <a:schemeClr val="bg1">
                    <a:lumMod val="50000"/>
                  </a:schemeClr>
                </a:solidFill>
                <a:latin typeface="Trebuchet MS" panose="020B0703020202090204" pitchFamily="34" charset="0"/>
              </a:defRPr>
            </a:lvl1pPr>
            <a:lvl2pPr>
              <a:buClr>
                <a:srgbClr val="82C33F"/>
              </a:buClr>
              <a:defRPr sz="1400">
                <a:solidFill>
                  <a:schemeClr val="bg1">
                    <a:lumMod val="50000"/>
                  </a:schemeClr>
                </a:solidFill>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a:t>Click to edit Master text styles</a:t>
            </a:r>
          </a:p>
          <a:p>
            <a:pPr lvl="1"/>
            <a:r>
              <a:rPr lang="en-US"/>
              <a:t>Second level</a:t>
            </a:r>
          </a:p>
        </p:txBody>
      </p:sp>
      <p:sp>
        <p:nvSpPr>
          <p:cNvPr id="6" name="Text Placeholder 2">
            <a:extLst>
              <a:ext uri="{FF2B5EF4-FFF2-40B4-BE49-F238E27FC236}">
                <a16:creationId xmlns:a16="http://schemas.microsoft.com/office/drawing/2014/main" id="{D911225A-0A26-4BEF-B960-47CB5F88D228}"/>
              </a:ext>
            </a:extLst>
          </p:cNvPr>
          <p:cNvSpPr>
            <a:spLocks noGrp="1"/>
          </p:cNvSpPr>
          <p:nvPr>
            <p:ph type="body" idx="15"/>
          </p:nvPr>
        </p:nvSpPr>
        <p:spPr>
          <a:xfrm>
            <a:off x="547585" y="570221"/>
            <a:ext cx="9144000" cy="458787"/>
          </a:xfrm>
          <a:prstGeom prst="rect">
            <a:avLst/>
          </a:prstGeom>
        </p:spPr>
        <p:txBody>
          <a:bodyPr anchor="t"/>
          <a:lstStyle>
            <a:lvl1pPr marL="0" indent="0">
              <a:buNone/>
              <a:defRPr sz="30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Slide Number Placeholder 5">
            <a:extLst>
              <a:ext uri="{FF2B5EF4-FFF2-40B4-BE49-F238E27FC236}">
                <a16:creationId xmlns:a16="http://schemas.microsoft.com/office/drawing/2014/main" id="{79232526-AD32-44CC-A267-25015E9ABA68}"/>
              </a:ext>
            </a:extLst>
          </p:cNvPr>
          <p:cNvSpPr txBox="1">
            <a:spLocks/>
          </p:cNvSpPr>
          <p:nvPr userDrawn="1"/>
        </p:nvSpPr>
        <p:spPr>
          <a:xfrm>
            <a:off x="9356889" y="647391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351236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ubhead,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CB58E32-7EC3-4C49-B802-6217EC0122B0}"/>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9" name="Text Placeholder 2">
            <a:extLst>
              <a:ext uri="{FF2B5EF4-FFF2-40B4-BE49-F238E27FC236}">
                <a16:creationId xmlns:a16="http://schemas.microsoft.com/office/drawing/2014/main" id="{4ED88164-40A6-5E46-865C-63E626A71641}"/>
              </a:ext>
            </a:extLst>
          </p:cNvPr>
          <p:cNvSpPr>
            <a:spLocks noGrp="1"/>
          </p:cNvSpPr>
          <p:nvPr>
            <p:ph type="body" idx="13"/>
          </p:nvPr>
        </p:nvSpPr>
        <p:spPr>
          <a:xfrm>
            <a:off x="547585" y="1934349"/>
            <a:ext cx="9144000" cy="458787"/>
          </a:xfrm>
          <a:prstGeom prst="rect">
            <a:avLst/>
          </a:prstGeom>
        </p:spPr>
        <p:txBody>
          <a:bodyPr anchor="t"/>
          <a:lstStyle>
            <a:lvl1pPr marL="0" indent="0">
              <a:buNone/>
              <a:defRPr sz="24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a:extLst>
              <a:ext uri="{FF2B5EF4-FFF2-40B4-BE49-F238E27FC236}">
                <a16:creationId xmlns:a16="http://schemas.microsoft.com/office/drawing/2014/main" id="{E0117B41-E422-774B-A4E0-9DE9EBDF437D}"/>
              </a:ext>
            </a:extLst>
          </p:cNvPr>
          <p:cNvSpPr>
            <a:spLocks noGrp="1"/>
          </p:cNvSpPr>
          <p:nvPr>
            <p:ph sz="half" idx="2"/>
          </p:nvPr>
        </p:nvSpPr>
        <p:spPr>
          <a:xfrm>
            <a:off x="547585" y="2671762"/>
            <a:ext cx="11071258" cy="3033299"/>
          </a:xfrm>
          <a:prstGeom prst="rect">
            <a:avLst/>
          </a:prstGeom>
        </p:spPr>
        <p:txBody>
          <a:bodyPr/>
          <a:lstStyle>
            <a:lvl1pPr>
              <a:buClr>
                <a:srgbClr val="F8911B"/>
              </a:buClr>
              <a:defRPr sz="1800">
                <a:solidFill>
                  <a:schemeClr val="tx1">
                    <a:lumMod val="75000"/>
                    <a:lumOff val="25000"/>
                  </a:schemeClr>
                </a:solidFill>
                <a:latin typeface="Trebuchet MS" panose="020B0703020202090204" pitchFamily="34" charset="0"/>
              </a:defRPr>
            </a:lvl1pPr>
            <a:lvl2pPr>
              <a:buClr>
                <a:srgbClr val="F8911B"/>
              </a:buClr>
              <a:defRPr sz="1400">
                <a:solidFill>
                  <a:schemeClr val="tx1">
                    <a:lumMod val="75000"/>
                    <a:lumOff val="25000"/>
                  </a:schemeClr>
                </a:solidFill>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
        <p:nvSpPr>
          <p:cNvPr id="11" name="Text Placeholder 2">
            <a:extLst>
              <a:ext uri="{FF2B5EF4-FFF2-40B4-BE49-F238E27FC236}">
                <a16:creationId xmlns:a16="http://schemas.microsoft.com/office/drawing/2014/main" id="{79D23CFB-BF0D-6C47-8601-27931943C664}"/>
              </a:ext>
            </a:extLst>
          </p:cNvPr>
          <p:cNvSpPr>
            <a:spLocks noGrp="1"/>
          </p:cNvSpPr>
          <p:nvPr>
            <p:ph type="body" idx="14"/>
          </p:nvPr>
        </p:nvSpPr>
        <p:spPr>
          <a:xfrm>
            <a:off x="547585" y="391319"/>
            <a:ext cx="9144000" cy="458787"/>
          </a:xfrm>
          <a:prstGeom prst="rect">
            <a:avLst/>
          </a:prstGeom>
        </p:spPr>
        <p:txBody>
          <a:bodyPr anchor="t"/>
          <a:lstStyle>
            <a:lvl1pPr marL="0" indent="0">
              <a:buNone/>
              <a:defRPr sz="32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a:extLst>
              <a:ext uri="{FF2B5EF4-FFF2-40B4-BE49-F238E27FC236}">
                <a16:creationId xmlns:a16="http://schemas.microsoft.com/office/drawing/2014/main" id="{E34E5A48-3E36-7D4F-B8FF-1F8BFAC187B2}"/>
              </a:ext>
            </a:extLst>
          </p:cNvPr>
          <p:cNvSpPr>
            <a:spLocks noGrp="1"/>
          </p:cNvSpPr>
          <p:nvPr>
            <p:ph type="body" idx="15"/>
          </p:nvPr>
        </p:nvSpPr>
        <p:spPr>
          <a:xfrm>
            <a:off x="547585" y="1012954"/>
            <a:ext cx="9144000" cy="321576"/>
          </a:xfrm>
          <a:prstGeom prst="rect">
            <a:avLst/>
          </a:prstGeom>
        </p:spPr>
        <p:txBody>
          <a:bodyPr anchor="t"/>
          <a:lstStyle>
            <a:lvl1pPr marL="0" indent="0">
              <a:buNone/>
              <a:defRPr sz="1800" b="0">
                <a:solidFill>
                  <a:schemeClr val="tx1">
                    <a:lumMod val="75000"/>
                    <a:lumOff val="25000"/>
                  </a:schemeClr>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7745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CB58E32-7EC3-4C49-B802-6217EC0122B0}"/>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9" name="Text Placeholder 2">
            <a:extLst>
              <a:ext uri="{FF2B5EF4-FFF2-40B4-BE49-F238E27FC236}">
                <a16:creationId xmlns:a16="http://schemas.microsoft.com/office/drawing/2014/main" id="{4ED88164-40A6-5E46-865C-63E626A71641}"/>
              </a:ext>
            </a:extLst>
          </p:cNvPr>
          <p:cNvSpPr>
            <a:spLocks noGrp="1"/>
          </p:cNvSpPr>
          <p:nvPr>
            <p:ph type="body" idx="13"/>
          </p:nvPr>
        </p:nvSpPr>
        <p:spPr>
          <a:xfrm>
            <a:off x="547585" y="1934349"/>
            <a:ext cx="9144000" cy="458787"/>
          </a:xfrm>
          <a:prstGeom prst="rect">
            <a:avLst/>
          </a:prstGeom>
        </p:spPr>
        <p:txBody>
          <a:bodyPr anchor="t"/>
          <a:lstStyle>
            <a:lvl1pPr marL="0" indent="0">
              <a:buNone/>
              <a:defRPr sz="24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a:extLst>
              <a:ext uri="{FF2B5EF4-FFF2-40B4-BE49-F238E27FC236}">
                <a16:creationId xmlns:a16="http://schemas.microsoft.com/office/drawing/2014/main" id="{E0117B41-E422-774B-A4E0-9DE9EBDF437D}"/>
              </a:ext>
            </a:extLst>
          </p:cNvPr>
          <p:cNvSpPr>
            <a:spLocks noGrp="1"/>
          </p:cNvSpPr>
          <p:nvPr>
            <p:ph sz="half" idx="2"/>
          </p:nvPr>
        </p:nvSpPr>
        <p:spPr>
          <a:xfrm>
            <a:off x="547585" y="2671762"/>
            <a:ext cx="11071258" cy="3033299"/>
          </a:xfrm>
          <a:prstGeom prst="rect">
            <a:avLst/>
          </a:prstGeom>
        </p:spPr>
        <p:txBody>
          <a:bodyPr/>
          <a:lstStyle>
            <a:lvl1pPr>
              <a:buClr>
                <a:srgbClr val="F8911B"/>
              </a:buClr>
              <a:defRPr sz="1800">
                <a:solidFill>
                  <a:schemeClr val="tx1">
                    <a:lumMod val="75000"/>
                    <a:lumOff val="25000"/>
                  </a:schemeClr>
                </a:solidFill>
                <a:latin typeface="Trebuchet MS" panose="020B0703020202090204" pitchFamily="34" charset="0"/>
              </a:defRPr>
            </a:lvl1pPr>
            <a:lvl2pPr>
              <a:buClr>
                <a:srgbClr val="F8911B"/>
              </a:buClr>
              <a:defRPr sz="1400">
                <a:solidFill>
                  <a:schemeClr val="tx1">
                    <a:lumMod val="75000"/>
                    <a:lumOff val="25000"/>
                  </a:schemeClr>
                </a:solidFill>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
        <p:nvSpPr>
          <p:cNvPr id="11" name="Text Placeholder 2">
            <a:extLst>
              <a:ext uri="{FF2B5EF4-FFF2-40B4-BE49-F238E27FC236}">
                <a16:creationId xmlns:a16="http://schemas.microsoft.com/office/drawing/2014/main" id="{79D23CFB-BF0D-6C47-8601-27931943C664}"/>
              </a:ext>
            </a:extLst>
          </p:cNvPr>
          <p:cNvSpPr>
            <a:spLocks noGrp="1"/>
          </p:cNvSpPr>
          <p:nvPr>
            <p:ph type="body" idx="14"/>
          </p:nvPr>
        </p:nvSpPr>
        <p:spPr>
          <a:xfrm>
            <a:off x="547585" y="391319"/>
            <a:ext cx="9144000" cy="458787"/>
          </a:xfrm>
          <a:prstGeom prst="rect">
            <a:avLst/>
          </a:prstGeom>
        </p:spPr>
        <p:txBody>
          <a:bodyPr anchor="t"/>
          <a:lstStyle>
            <a:lvl1pPr marL="0" indent="0">
              <a:buNone/>
              <a:defRPr sz="32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a:extLst>
              <a:ext uri="{FF2B5EF4-FFF2-40B4-BE49-F238E27FC236}">
                <a16:creationId xmlns:a16="http://schemas.microsoft.com/office/drawing/2014/main" id="{E34E5A48-3E36-7D4F-B8FF-1F8BFAC187B2}"/>
              </a:ext>
            </a:extLst>
          </p:cNvPr>
          <p:cNvSpPr>
            <a:spLocks noGrp="1"/>
          </p:cNvSpPr>
          <p:nvPr>
            <p:ph type="body" idx="15"/>
          </p:nvPr>
        </p:nvSpPr>
        <p:spPr>
          <a:xfrm>
            <a:off x="547585" y="1012954"/>
            <a:ext cx="9144000" cy="321576"/>
          </a:xfrm>
          <a:prstGeom prst="rect">
            <a:avLst/>
          </a:prstGeom>
        </p:spPr>
        <p:txBody>
          <a:bodyPr anchor="t"/>
          <a:lstStyle>
            <a:lvl1pPr marL="0" indent="0">
              <a:buNone/>
              <a:defRPr sz="1800" b="0">
                <a:solidFill>
                  <a:schemeClr val="tx1">
                    <a:lumMod val="75000"/>
                    <a:lumOff val="25000"/>
                  </a:schemeClr>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55651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9256AD4-C2F4-D040-A9A3-9CB8D0EE0FAA}"/>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9" name="Content Placeholder 3">
            <a:extLst>
              <a:ext uri="{FF2B5EF4-FFF2-40B4-BE49-F238E27FC236}">
                <a16:creationId xmlns:a16="http://schemas.microsoft.com/office/drawing/2014/main" id="{79A2EAF2-9C39-434A-B85F-E34B5B7A15AD}"/>
              </a:ext>
            </a:extLst>
          </p:cNvPr>
          <p:cNvSpPr>
            <a:spLocks noGrp="1"/>
          </p:cNvSpPr>
          <p:nvPr>
            <p:ph sz="half" idx="16"/>
          </p:nvPr>
        </p:nvSpPr>
        <p:spPr>
          <a:xfrm>
            <a:off x="547584" y="1934350"/>
            <a:ext cx="11041441" cy="3522234"/>
          </a:xfrm>
          <a:prstGeom prst="rect">
            <a:avLst/>
          </a:prstGeom>
        </p:spPr>
        <p:txBody>
          <a:bodyPr/>
          <a:lstStyle>
            <a:lvl1pPr>
              <a:buClr>
                <a:srgbClr val="F8911B"/>
              </a:buClr>
              <a:defRPr sz="1800">
                <a:solidFill>
                  <a:schemeClr val="tx1">
                    <a:lumMod val="75000"/>
                    <a:lumOff val="25000"/>
                  </a:schemeClr>
                </a:solidFill>
                <a:latin typeface="Trebuchet MS" panose="020B0703020202090204" pitchFamily="34" charset="0"/>
              </a:defRPr>
            </a:lvl1pPr>
            <a:lvl2pPr>
              <a:buClr>
                <a:srgbClr val="F8911B"/>
              </a:buClr>
              <a:defRPr sz="1400">
                <a:solidFill>
                  <a:schemeClr val="tx1">
                    <a:lumMod val="75000"/>
                    <a:lumOff val="25000"/>
                  </a:schemeClr>
                </a:solidFill>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
        <p:nvSpPr>
          <p:cNvPr id="3" name="Text Placeholder 2">
            <a:extLst>
              <a:ext uri="{FF2B5EF4-FFF2-40B4-BE49-F238E27FC236}">
                <a16:creationId xmlns:a16="http://schemas.microsoft.com/office/drawing/2014/main" id="{2E8D6969-F7F2-EA07-3BAB-3A321C11DFAD}"/>
              </a:ext>
            </a:extLst>
          </p:cNvPr>
          <p:cNvSpPr>
            <a:spLocks noGrp="1"/>
          </p:cNvSpPr>
          <p:nvPr>
            <p:ph type="body" idx="14"/>
          </p:nvPr>
        </p:nvSpPr>
        <p:spPr>
          <a:xfrm>
            <a:off x="547585" y="391319"/>
            <a:ext cx="9144000" cy="458787"/>
          </a:xfrm>
          <a:prstGeom prst="rect">
            <a:avLst/>
          </a:prstGeom>
        </p:spPr>
        <p:txBody>
          <a:bodyPr anchor="t"/>
          <a:lstStyle>
            <a:lvl1pPr marL="0" indent="0">
              <a:buNone/>
              <a:defRPr sz="32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Text Placeholder 2">
            <a:extLst>
              <a:ext uri="{FF2B5EF4-FFF2-40B4-BE49-F238E27FC236}">
                <a16:creationId xmlns:a16="http://schemas.microsoft.com/office/drawing/2014/main" id="{DE7E922D-37D6-1788-CDA2-996BAFA5AB83}"/>
              </a:ext>
            </a:extLst>
          </p:cNvPr>
          <p:cNvSpPr>
            <a:spLocks noGrp="1"/>
          </p:cNvSpPr>
          <p:nvPr>
            <p:ph type="body" idx="15"/>
          </p:nvPr>
        </p:nvSpPr>
        <p:spPr>
          <a:xfrm>
            <a:off x="547585" y="1012954"/>
            <a:ext cx="9144000" cy="321576"/>
          </a:xfrm>
          <a:prstGeom prst="rect">
            <a:avLst/>
          </a:prstGeom>
        </p:spPr>
        <p:txBody>
          <a:bodyPr anchor="t"/>
          <a:lstStyle>
            <a:lvl1pPr marL="0" indent="0">
              <a:buNone/>
              <a:defRPr sz="1800" b="0">
                <a:solidFill>
                  <a:schemeClr val="tx1">
                    <a:lumMod val="75000"/>
                    <a:lumOff val="25000"/>
                  </a:schemeClr>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97352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 Caption,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9756D4-AA60-C008-6AE9-2F30BF9D3BC9}"/>
              </a:ext>
            </a:extLst>
          </p:cNvPr>
          <p:cNvSpPr/>
          <p:nvPr userDrawn="1"/>
        </p:nvSpPr>
        <p:spPr>
          <a:xfrm>
            <a:off x="8901214" y="0"/>
            <a:ext cx="2477985" cy="1403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 name="Rectangle 3">
            <a:extLst>
              <a:ext uri="{FF2B5EF4-FFF2-40B4-BE49-F238E27FC236}">
                <a16:creationId xmlns:a16="http://schemas.microsoft.com/office/drawing/2014/main" id="{E59FCB8C-B3AE-FB12-E15F-26E1FF806078}"/>
              </a:ext>
            </a:extLst>
          </p:cNvPr>
          <p:cNvSpPr/>
          <p:nvPr userDrawn="1"/>
        </p:nvSpPr>
        <p:spPr>
          <a:xfrm>
            <a:off x="10280073" y="0"/>
            <a:ext cx="1911927" cy="3408218"/>
          </a:xfrm>
          <a:prstGeom prst="rect">
            <a:avLst/>
          </a:prstGeom>
          <a:solidFill>
            <a:srgbClr val="017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9" name="Content Placeholder 3">
            <a:extLst>
              <a:ext uri="{FF2B5EF4-FFF2-40B4-BE49-F238E27FC236}">
                <a16:creationId xmlns:a16="http://schemas.microsoft.com/office/drawing/2014/main" id="{F13A23D0-6273-4A4C-A34F-D7B17657EE1D}"/>
              </a:ext>
            </a:extLst>
          </p:cNvPr>
          <p:cNvSpPr>
            <a:spLocks noGrp="1"/>
          </p:cNvSpPr>
          <p:nvPr>
            <p:ph sz="half" idx="16"/>
          </p:nvPr>
        </p:nvSpPr>
        <p:spPr>
          <a:xfrm>
            <a:off x="547584" y="1934349"/>
            <a:ext cx="7137071" cy="3621625"/>
          </a:xfrm>
          <a:prstGeom prst="rect">
            <a:avLst/>
          </a:prstGeom>
        </p:spPr>
        <p:txBody>
          <a:bodyPr/>
          <a:lstStyle>
            <a:lvl1pPr>
              <a:buClr>
                <a:srgbClr val="F8911B"/>
              </a:buClr>
              <a:defRPr sz="1800">
                <a:solidFill>
                  <a:schemeClr val="tx1">
                    <a:lumMod val="75000"/>
                    <a:lumOff val="25000"/>
                  </a:schemeClr>
                </a:solidFill>
                <a:latin typeface="Trebuchet MS" panose="020B0703020202090204" pitchFamily="34" charset="0"/>
              </a:defRPr>
            </a:lvl1pPr>
            <a:lvl2pPr>
              <a:buClr>
                <a:srgbClr val="F8911B"/>
              </a:buClr>
              <a:defRPr sz="1400">
                <a:solidFill>
                  <a:schemeClr val="tx1">
                    <a:lumMod val="75000"/>
                    <a:lumOff val="25000"/>
                  </a:schemeClr>
                </a:solidFill>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901215" y="508000"/>
            <a:ext cx="2743200" cy="5047974"/>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ext Placeholder 2">
            <a:extLst>
              <a:ext uri="{FF2B5EF4-FFF2-40B4-BE49-F238E27FC236}">
                <a16:creationId xmlns:a16="http://schemas.microsoft.com/office/drawing/2014/main" id="{88384356-CE02-A58E-5D34-23E9DECD4468}"/>
              </a:ext>
            </a:extLst>
          </p:cNvPr>
          <p:cNvSpPr>
            <a:spLocks noGrp="1"/>
          </p:cNvSpPr>
          <p:nvPr>
            <p:ph type="body" idx="14"/>
          </p:nvPr>
        </p:nvSpPr>
        <p:spPr>
          <a:xfrm>
            <a:off x="547585" y="391319"/>
            <a:ext cx="7137070" cy="458787"/>
          </a:xfrm>
          <a:prstGeom prst="rect">
            <a:avLst/>
          </a:prstGeom>
        </p:spPr>
        <p:txBody>
          <a:bodyPr anchor="t"/>
          <a:lstStyle>
            <a:lvl1pPr marL="0" indent="0">
              <a:buNone/>
              <a:defRPr sz="32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a:extLst>
              <a:ext uri="{FF2B5EF4-FFF2-40B4-BE49-F238E27FC236}">
                <a16:creationId xmlns:a16="http://schemas.microsoft.com/office/drawing/2014/main" id="{C419E19B-7943-F112-D60C-00440EB712E9}"/>
              </a:ext>
            </a:extLst>
          </p:cNvPr>
          <p:cNvSpPr>
            <a:spLocks noGrp="1"/>
          </p:cNvSpPr>
          <p:nvPr>
            <p:ph type="body" idx="15"/>
          </p:nvPr>
        </p:nvSpPr>
        <p:spPr>
          <a:xfrm>
            <a:off x="547585" y="1012954"/>
            <a:ext cx="7137070" cy="321576"/>
          </a:xfrm>
          <a:prstGeom prst="rect">
            <a:avLst/>
          </a:prstGeom>
        </p:spPr>
        <p:txBody>
          <a:bodyPr anchor="t"/>
          <a:lstStyle>
            <a:lvl1pPr marL="0" indent="0">
              <a:buNone/>
              <a:defRPr sz="1800" b="0">
                <a:solidFill>
                  <a:schemeClr val="tx1">
                    <a:lumMod val="75000"/>
                    <a:lumOff val="25000"/>
                  </a:schemeClr>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5704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4.jpe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2358F0-A308-A8CF-97AA-08B7A83BD00B}"/>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47566927"/>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7" r:id="rId3"/>
    <p:sldLayoutId id="2147483678" r:id="rId4"/>
    <p:sldLayoutId id="2147483682" r:id="rId5"/>
    <p:sldLayoutId id="214748368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47DA04-179C-4548-803A-773E6AED009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11088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5" r:id="rId4"/>
    <p:sldLayoutId id="2147483676" r:id="rId5"/>
    <p:sldLayoutId id="2147483670" r:id="rId6"/>
    <p:sldLayoutId id="2147483671" r:id="rId7"/>
    <p:sldLayoutId id="214748368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55851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wpsgha.com/wps/portal/mac/site/wps-medicare-buzz/questions/!ut/p/z1/pZJPc4IwEMW_ih48ZrISwXik1sqoqK31D7k4ECPGkYAQtfrpG50eelHaMbdk3u7-3ttghheYqfAo41DLVIU7cw-Ys-yPqetZUB90R-8dcD9Gw8knsa12A_D8Jhh7nuPVKQxGlg_g-m8z0qEDAl2C2V_q4c5xoax-hhlmGZcrHJBI1BsRb6Kw1QTUAMdG1AELiTWnZCWobbesq5ornekNDk5ZUeGp0kLpilDxThabGug0kxxx8ybyGhgJSsRK8jAXKDpcLjXYH0RxDaf4QX_Axh4765V5M-HL7X7PXMN85fzSePEstOlp5X7bj01qod4gqdYpXvw2xW5YjzZaZiwwwTTvG7Px_CjFCU9Vmifmj03-uUKvbEIfnpxQ0t55sn2WTKcJJWfEojOBrR0ny9eXIQp6cbX6DRvB5Pg!/dz/d5/L2dBISEvZ0FBIS9nQSEh/"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cmsmacfedramp.gov1.qualtrics.com/jfe/form/SV_8qQ1Igmkc0UPfMN?Title=Encore%3A%20Let%27s%20blog%21%20WPS%20Medicare%20Buzz&amp;Presenter=Mary%20Muchow%2C%20Joelle%20Vlahaki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wpsgha.com/wps/portal/mac/site/wps-medicare-buzz/news-and-updates/news-and-updates/!ut/p/z0/fY27DoIwGEZfBQfG5q94iSshRqMi3gbsYgpUqGJbaBHl6a2uJI7n5OT7gEAMRNAnz6nhUtDS8plML-vdzF96eLhZRPs59g_R9ngaTbxgjGEF5H9gF_itqogPJJXCsJeBuFXa-YEwDhN5yXXhYiMVT1FqHatdbBP0YBlPac1Q0nSdiwVrNaIiQ43KqGG6b75nXh0GYQ5EUVMgLq4S4n7WM-pOknfrDz6Hmcog/"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81E314-3AA2-1C06-5271-3ACACA30964C}"/>
              </a:ext>
            </a:extLst>
          </p:cNvPr>
          <p:cNvSpPr>
            <a:spLocks noGrp="1"/>
          </p:cNvSpPr>
          <p:nvPr>
            <p:ph type="title" idx="4294967295"/>
          </p:nvPr>
        </p:nvSpPr>
        <p:spPr>
          <a:xfrm>
            <a:off x="2338285" y="3946134"/>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rgbClr val="017DB4"/>
                </a:solidFill>
                <a:latin typeface="Trebuchet MS" panose="020B0703020202090204" pitchFamily="34" charset="0"/>
                <a:ea typeface="+mn-ea"/>
                <a:cs typeface="+mn-cs"/>
              </a:rPr>
              <a:t>Let’s blog!  WPS Medicare Buzz</a:t>
            </a:r>
            <a:endParaRPr kumimoji="0" lang="en-US" sz="28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endParaRPr>
          </a:p>
        </p:txBody>
      </p:sp>
      <p:pic>
        <p:nvPicPr>
          <p:cNvPr id="10" name="Picture Placeholder 9" descr="three photos showing healthcare providers speaking to patients">
            <a:extLst>
              <a:ext uri="{FF2B5EF4-FFF2-40B4-BE49-F238E27FC236}">
                <a16:creationId xmlns:a16="http://schemas.microsoft.com/office/drawing/2014/main" id="{6A21C170-C808-318F-0A9D-3A2525287347}"/>
              </a:ext>
            </a:extLst>
          </p:cNvPr>
          <p:cNvPicPr>
            <a:picLocks noGrp="1" noChangeAspect="1"/>
          </p:cNvPicPr>
          <p:nvPr>
            <p:ph type="pic" idx="17"/>
          </p:nvPr>
        </p:nvPicPr>
        <p:blipFill>
          <a:blip r:embed="rId3"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462F19E1-253B-AD5F-1B93-E53584557B11}"/>
              </a:ext>
            </a:extLst>
          </p:cNvPr>
          <p:cNvSpPr>
            <a:spLocks noGrp="1"/>
          </p:cNvSpPr>
          <p:nvPr>
            <p:ph type="body" idx="15"/>
          </p:nvPr>
        </p:nvSpPr>
        <p:spPr>
          <a:xfrm>
            <a:off x="2338285" y="4409693"/>
            <a:ext cx="9144000" cy="321576"/>
          </a:xfrm>
        </p:spPr>
        <p:txBody>
          <a:bodyPr>
            <a:noAutofit/>
          </a:bodyPr>
          <a:lstStyle/>
          <a:p>
            <a:r>
              <a:rPr lang="en-US" sz="2000" dirty="0"/>
              <a:t>July 11, 2023</a:t>
            </a:r>
          </a:p>
        </p:txBody>
      </p:sp>
      <p:pic>
        <p:nvPicPr>
          <p:cNvPr id="8" name="Picture Placeholder 7">
            <a:extLst>
              <a:ext uri="{FF2B5EF4-FFF2-40B4-BE49-F238E27FC236}">
                <a16:creationId xmlns:a16="http://schemas.microsoft.com/office/drawing/2014/main" id="{8942C38F-1863-6562-BC02-906E702CFB87}"/>
              </a:ext>
              <a:ext uri="{C183D7F6-B498-43B3-948B-1728B52AA6E4}">
                <adec:decorative xmlns:adec="http://schemas.microsoft.com/office/drawing/2017/decorative" val="1"/>
              </a:ext>
            </a:extLst>
          </p:cNvPr>
          <p:cNvPicPr>
            <a:picLocks noGrp="1" noChangeAspect="1"/>
          </p:cNvPicPr>
          <p:nvPr>
            <p:ph type="pic" idx="18"/>
          </p:nvPr>
        </p:nvPicPr>
        <p:blipFill>
          <a:blip r:embed="rId4" cstate="email">
            <a:extLst>
              <a:ext uri="{28A0092B-C50C-407E-A947-70E740481C1C}">
                <a14:useLocalDpi xmlns:a14="http://schemas.microsoft.com/office/drawing/2010/main"/>
              </a:ext>
            </a:extLst>
          </a:blip>
          <a:srcRect/>
          <a:stretch>
            <a:fillRect/>
          </a:stretch>
        </p:blipFill>
        <p:spPr/>
      </p:pic>
      <p:pic>
        <p:nvPicPr>
          <p:cNvPr id="12" name="Picture Placeholder 11">
            <a:extLst>
              <a:ext uri="{FF2B5EF4-FFF2-40B4-BE49-F238E27FC236}">
                <a16:creationId xmlns:a16="http://schemas.microsoft.com/office/drawing/2014/main" id="{358A978F-564E-2528-9D74-37F7BE8F0B31}"/>
              </a:ext>
              <a:ext uri="{C183D7F6-B498-43B3-948B-1728B52AA6E4}">
                <adec:decorative xmlns:adec="http://schemas.microsoft.com/office/drawing/2017/decorative" val="1"/>
              </a:ext>
            </a:extLst>
          </p:cNvPr>
          <p:cNvPicPr>
            <a:picLocks noGrp="1" noChangeAspect="1"/>
          </p:cNvPicPr>
          <p:nvPr>
            <p:ph type="pic" idx="19"/>
          </p:nvPr>
        </p:nvPicPr>
        <p:blipFill rotWithShape="1">
          <a:blip r:embed="rId5" cstate="email">
            <a:extLst>
              <a:ext uri="{28A0092B-C50C-407E-A947-70E740481C1C}">
                <a14:useLocalDpi xmlns:a14="http://schemas.microsoft.com/office/drawing/2010/main"/>
              </a:ext>
            </a:extLst>
          </a:blip>
          <a:srcRect/>
          <a:stretch/>
        </p:blipFill>
        <p:spPr>
          <a:xfrm>
            <a:off x="8281640" y="-3717"/>
            <a:ext cx="3921511" cy="3487448"/>
          </a:xfrm>
        </p:spPr>
      </p:pic>
      <p:pic>
        <p:nvPicPr>
          <p:cNvPr id="13" name="Picture 12">
            <a:extLst>
              <a:ext uri="{FF2B5EF4-FFF2-40B4-BE49-F238E27FC236}">
                <a16:creationId xmlns:a16="http://schemas.microsoft.com/office/drawing/2014/main" id="{B74F4EF0-B782-EEA2-8F0E-D161B60DF4EC}"/>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spTree>
    <p:extLst>
      <p:ext uri="{BB962C8B-B14F-4D97-AF65-F5344CB8AC3E}">
        <p14:creationId xmlns:p14="http://schemas.microsoft.com/office/powerpoint/2010/main" val="964994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a:extLst>
              <a:ext uri="{FF2B5EF4-FFF2-40B4-BE49-F238E27FC236}">
                <a16:creationId xmlns:a16="http://schemas.microsoft.com/office/drawing/2014/main" id="{CB71135F-918E-CD47-D5CD-FCFAB86419AE}"/>
              </a:ext>
            </a:extLst>
          </p:cNvPr>
          <p:cNvSpPr>
            <a:spLocks noGrp="1"/>
          </p:cNvSpPr>
          <p:nvPr>
            <p:ph type="title" idx="4294967295"/>
          </p:nvPr>
        </p:nvSpPr>
        <p:spPr>
          <a:xfrm>
            <a:off x="3345005" y="1755453"/>
            <a:ext cx="5561938" cy="251351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algn="ctr" fontAlgn="auto">
              <a:spcAft>
                <a:spcPts val="0"/>
              </a:spcAft>
              <a:buClrTx/>
              <a:buSzTx/>
              <a:tabLst/>
              <a:defRPr/>
            </a:pPr>
            <a:r>
              <a:rPr kumimoji="0" lang="en-US" b="1" i="0" u="none" strike="noStrike" kern="1200" cap="none" spc="0" normalizeH="0" baseline="0" noProof="0" dirty="0">
                <a:ln>
                  <a:noFill/>
                </a:ln>
                <a:solidFill>
                  <a:schemeClr val="tx1"/>
                </a:solidFill>
                <a:effectLst/>
                <a:uLnTx/>
                <a:uFillTx/>
                <a:latin typeface="+mj-lt"/>
                <a:ea typeface="+mj-ea"/>
                <a:cs typeface="+mj-cs"/>
              </a:rPr>
              <a:t>Have questions about anything posted on our blog?</a:t>
            </a:r>
          </a:p>
        </p:txBody>
      </p:sp>
      <p:sp>
        <p:nvSpPr>
          <p:cNvPr id="25" name="Arc 2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2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023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71135F-918E-CD47-D5CD-FCFAB86419AE}"/>
              </a:ext>
            </a:extLst>
          </p:cNvPr>
          <p:cNvSpPr>
            <a:spLocks noGrp="1"/>
          </p:cNvSpPr>
          <p:nvPr>
            <p:ph type="title" idx="4294967295"/>
          </p:nvPr>
        </p:nvSpPr>
        <p:spPr>
          <a:xfrm>
            <a:off x="0" y="261257"/>
            <a:ext cx="9145199" cy="141508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algn="ctr" fontAlgn="auto">
              <a:spcAft>
                <a:spcPts val="0"/>
              </a:spcAft>
              <a:buClrTx/>
              <a:buSzTx/>
              <a:tabLst/>
              <a:defRPr/>
            </a:pPr>
            <a:r>
              <a:rPr lang="en-US" dirty="0">
                <a:latin typeface="Trebuchet MS" panose="020B0603020202020204" pitchFamily="34" charset="0"/>
              </a:rPr>
              <a:t>Scroll to the bottom of the post and choose Send Comments</a:t>
            </a:r>
            <a:endParaRPr kumimoji="0" lang="en-US" i="0" u="none" strike="noStrike" kern="1200" cap="none" spc="0" normalizeH="0" baseline="0" noProof="0" dirty="0">
              <a:ln>
                <a:noFill/>
              </a:ln>
              <a:solidFill>
                <a:schemeClr val="tx1"/>
              </a:solidFill>
              <a:effectLst/>
              <a:uLnTx/>
              <a:uFillTx/>
              <a:latin typeface="Trebuchet MS" panose="020B0603020202020204" pitchFamily="34" charset="0"/>
            </a:endParaRPr>
          </a:p>
        </p:txBody>
      </p:sp>
      <p:pic>
        <p:nvPicPr>
          <p:cNvPr id="5" name="Picture 4" descr="Screen shot of When Depression Screening Fails post with a close up of verbiage on web page that states Do you have questions or comments?  Let us know by clicking the button.  Send Comments. There is an arrow pointing at &quot;send comments&quot;">
            <a:extLst>
              <a:ext uri="{FF2B5EF4-FFF2-40B4-BE49-F238E27FC236}">
                <a16:creationId xmlns:a16="http://schemas.microsoft.com/office/drawing/2014/main" id="{68ADDA69-7C6D-F144-F3D2-D35986AD19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769" y="1807165"/>
            <a:ext cx="10748461" cy="4414101"/>
          </a:xfrm>
          <a:prstGeom prst="rect">
            <a:avLst/>
          </a:prstGeom>
        </p:spPr>
      </p:pic>
    </p:spTree>
    <p:extLst>
      <p:ext uri="{BB962C8B-B14F-4D97-AF65-F5344CB8AC3E}">
        <p14:creationId xmlns:p14="http://schemas.microsoft.com/office/powerpoint/2010/main" val="383010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B71135F-918E-CD47-D5CD-FCFAB86419AE}"/>
              </a:ext>
            </a:extLst>
          </p:cNvPr>
          <p:cNvSpPr>
            <a:spLocks noGrp="1"/>
          </p:cNvSpPr>
          <p:nvPr>
            <p:ph type="title" idx="4294967295"/>
          </p:nvPr>
        </p:nvSpPr>
        <p:spPr>
          <a:xfrm>
            <a:off x="638881" y="242030"/>
            <a:ext cx="10909640" cy="124939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0" marR="0" lvl="0" indent="0" algn="ctr" fontAlgn="auto">
              <a:spcAft>
                <a:spcPts val="0"/>
              </a:spcAft>
              <a:buClrTx/>
              <a:buSzTx/>
              <a:tabLst/>
              <a:defRPr/>
            </a:pPr>
            <a:r>
              <a:rPr kumimoji="0" lang="en-US" i="0" u="none" strike="noStrike" kern="1200" cap="none" spc="0" normalizeH="0" baseline="0" noProof="0" dirty="0">
                <a:ln>
                  <a:noFill/>
                </a:ln>
                <a:solidFill>
                  <a:schemeClr val="tx1"/>
                </a:solidFill>
                <a:effectLst/>
                <a:uLnTx/>
                <a:uFillTx/>
                <a:latin typeface="Trebuchet MS" panose="020B0603020202020204" pitchFamily="34" charset="0"/>
              </a:rPr>
              <a:t>Your </a:t>
            </a:r>
            <a:r>
              <a:rPr lang="en-US" dirty="0">
                <a:latin typeface="Trebuchet MS" panose="020B0603020202020204" pitchFamily="34" charset="0"/>
              </a:rPr>
              <a:t>question along with the answer may show up </a:t>
            </a:r>
            <a:r>
              <a:rPr lang="en-US" dirty="0">
                <a:latin typeface="Trebuchet MS" panose="020B0603020202020204" pitchFamily="34" charset="0"/>
                <a:hlinkClick r:id="rId3"/>
              </a:rPr>
              <a:t>here</a:t>
            </a:r>
            <a:endParaRPr kumimoji="0" lang="en-US" i="0" u="none" strike="noStrike" kern="1200" cap="none" spc="0" normalizeH="0" baseline="0" noProof="0" dirty="0">
              <a:ln>
                <a:noFill/>
              </a:ln>
              <a:solidFill>
                <a:schemeClr val="tx1"/>
              </a:solidFill>
              <a:effectLst/>
              <a:uLnTx/>
              <a:uFillTx/>
              <a:latin typeface="Trebuchet MS" panose="020B0603020202020204" pitchFamily="34" charset="0"/>
            </a:endParaRP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creen shot of WPS Medicare News Questions found at https://www.wpsgha.com/wps/portal/mac/site/wps-medicare-buzz/questions/. There is an arrow up pointing at Questions in left side menu.  This allows you to send a question to WPS GHA about a blog post.">
            <a:extLst>
              <a:ext uri="{FF2B5EF4-FFF2-40B4-BE49-F238E27FC236}">
                <a16:creationId xmlns:a16="http://schemas.microsoft.com/office/drawing/2014/main" id="{4DE35674-DD3E-870F-7A64-3A6FADDDB9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1455" y="2614675"/>
            <a:ext cx="10269089" cy="3120074"/>
          </a:xfrm>
          <a:prstGeom prst="rect">
            <a:avLst/>
          </a:prstGeom>
        </p:spPr>
      </p:pic>
    </p:spTree>
    <p:extLst>
      <p:ext uri="{BB962C8B-B14F-4D97-AF65-F5344CB8AC3E}">
        <p14:creationId xmlns:p14="http://schemas.microsoft.com/office/powerpoint/2010/main" val="218869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11C1B0F-7C9C-443E-96D7-CD80545D36AF}"/>
              </a:ext>
            </a:extLst>
          </p:cNvPr>
          <p:cNvSpPr>
            <a:spLocks noGrp="1"/>
          </p:cNvSpPr>
          <p:nvPr>
            <p:ph type="title" idx="4294967295"/>
          </p:nvPr>
        </p:nvSpPr>
        <p:spPr>
          <a:xfrm>
            <a:off x="754550" y="680492"/>
            <a:ext cx="3207850" cy="558314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fontAlgn="auto">
              <a:spcAft>
                <a:spcPts val="0"/>
              </a:spcAft>
              <a:buClrTx/>
              <a:buSzTx/>
              <a:tabLst/>
              <a:defRPr/>
            </a:pPr>
            <a:r>
              <a:rPr lang="en-US" sz="5400" b="1" dirty="0">
                <a:solidFill>
                  <a:schemeClr val="accent5">
                    <a:lumMod val="75000"/>
                  </a:schemeClr>
                </a:solidFill>
                <a:latin typeface="Trebuchet MS" panose="020B0603020202020204" pitchFamily="34" charset="0"/>
              </a:rPr>
              <a:t>What does the future hold for WPS Medicare Buzz?</a:t>
            </a:r>
            <a:endParaRPr kumimoji="0" lang="en-US" sz="5400" b="1" i="0" u="none" strike="noStrike" kern="1200" cap="none" spc="0" normalizeH="0" baseline="0" noProof="0" dirty="0">
              <a:ln>
                <a:noFill/>
              </a:ln>
              <a:solidFill>
                <a:schemeClr val="accent5">
                  <a:lumMod val="75000"/>
                </a:schemeClr>
              </a:solidFill>
              <a:effectLst/>
              <a:uLnTx/>
              <a:uFillTx/>
              <a:latin typeface="Trebuchet MS" panose="020B0603020202020204" pitchFamily="34" charset="0"/>
            </a:endParaRP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8DB5791-D620-1E3C-F972-C26B491CBDB2}"/>
              </a:ext>
            </a:extLst>
          </p:cNvPr>
          <p:cNvSpPr txBox="1"/>
          <p:nvPr/>
        </p:nvSpPr>
        <p:spPr>
          <a:xfrm>
            <a:off x="5288611" y="3198166"/>
            <a:ext cx="2976712" cy="461665"/>
          </a:xfrm>
          <a:prstGeom prst="rect">
            <a:avLst/>
          </a:prstGeom>
          <a:noFill/>
        </p:spPr>
        <p:txBody>
          <a:bodyPr wrap="none" rtlCol="0">
            <a:spAutoFit/>
          </a:bodyPr>
          <a:lstStyle/>
          <a:p>
            <a:pPr algn="l"/>
            <a:r>
              <a:rPr lang="en-US" sz="2400" dirty="0">
                <a:solidFill>
                  <a:schemeClr val="bg1"/>
                </a:solidFill>
              </a:rPr>
              <a:t>It was in our proposal!</a:t>
            </a:r>
          </a:p>
        </p:txBody>
      </p:sp>
      <p:pic>
        <p:nvPicPr>
          <p:cNvPr id="8" name="Picture 7">
            <a:extLst>
              <a:ext uri="{FF2B5EF4-FFF2-40B4-BE49-F238E27FC236}">
                <a16:creationId xmlns:a16="http://schemas.microsoft.com/office/drawing/2014/main" id="{C8CA9DA1-19E4-7CBB-85E6-A6EC371977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94425" y="1871662"/>
            <a:ext cx="5042425" cy="3297746"/>
          </a:xfrm>
          <a:prstGeom prst="rect">
            <a:avLst/>
          </a:prstGeom>
        </p:spPr>
      </p:pic>
    </p:spTree>
    <p:extLst>
      <p:ext uri="{BB962C8B-B14F-4D97-AF65-F5344CB8AC3E}">
        <p14:creationId xmlns:p14="http://schemas.microsoft.com/office/powerpoint/2010/main" val="805077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9B6F78-18B5-C75F-1222-DBE906FC3187}"/>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Survey </a:t>
            </a:r>
          </a:p>
        </p:txBody>
      </p:sp>
      <p:sp>
        <p:nvSpPr>
          <p:cNvPr id="2" name="Content Placeholder 1">
            <a:extLst>
              <a:ext uri="{FF2B5EF4-FFF2-40B4-BE49-F238E27FC236}">
                <a16:creationId xmlns:a16="http://schemas.microsoft.com/office/drawing/2014/main" id="{1475EBAD-B872-7870-B7B2-989BFE1936E9}"/>
              </a:ext>
            </a:extLst>
          </p:cNvPr>
          <p:cNvSpPr>
            <a:spLocks noGrp="1"/>
          </p:cNvSpPr>
          <p:nvPr>
            <p:ph sz="half" idx="13"/>
          </p:nvPr>
        </p:nvSpPr>
        <p:spPr>
          <a:xfrm>
            <a:off x="267570" y="1167101"/>
            <a:ext cx="10070230" cy="4250345"/>
          </a:xfrm>
        </p:spPr>
        <p:txBody>
          <a:bodyPr>
            <a:normAutofit/>
          </a:bodyPr>
          <a:lstStyle/>
          <a:p>
            <a:pPr marL="228600" marR="0" lvl="0" indent="-228600" algn="l" defTabSz="914400" rtl="0" eaLnBrk="1" fontAlgn="auto" latinLnBrk="0" hangingPunct="1">
              <a:lnSpc>
                <a:spcPct val="90000"/>
              </a:lnSpc>
              <a:spcBef>
                <a:spcPts val="1000"/>
              </a:spcBef>
              <a:spcAft>
                <a:spcPts val="0"/>
              </a:spcAft>
              <a:buClr>
                <a:srgbClr val="82C33F"/>
              </a:buClr>
              <a:buSzTx/>
              <a:buFont typeface="Arial" panose="020B0604020202020204" pitchFamily="34" charset="0"/>
              <a:buChar char="•"/>
              <a:tabLst/>
              <a:defRPr/>
            </a:pPr>
            <a:r>
              <a:rPr lang="en-US" sz="3200" dirty="0">
                <a:solidFill>
                  <a:prstClr val="black"/>
                </a:solidFill>
                <a:latin typeface="Calibri" panose="020F0502020204030204"/>
              </a:rPr>
              <a:t>Scan this QR code or use </a:t>
            </a:r>
            <a:r>
              <a:rPr lang="en-US" sz="3200" dirty="0">
                <a:solidFill>
                  <a:prstClr val="black"/>
                </a:solidFill>
                <a:latin typeface="Calibri" panose="020F0502020204030204"/>
                <a:hlinkClick r:id="rId3"/>
              </a:rPr>
              <a:t>link</a:t>
            </a:r>
            <a:r>
              <a:rPr lang="en-US" sz="3200" dirty="0">
                <a:solidFill>
                  <a:prstClr val="black"/>
                </a:solidFill>
                <a:latin typeface="Calibri" panose="020F0502020204030204"/>
              </a:rPr>
              <a:t> to share feedback with WPS</a:t>
            </a:r>
          </a:p>
        </p:txBody>
      </p:sp>
      <p:pic>
        <p:nvPicPr>
          <p:cNvPr id="7" name="Picture 6" descr="QR code for the survey at https://cmsmacfedramp.gov1.qualtrics.com/jfe/form/SV_8qQ1Igmkc0UPfMN?Title=Encore%3A%20Let%27s%20blog%21%20WPS%20Medicare%20Buzz&amp;Presenter=Mary%20Muchow%2C%20Joelle%20Vlahakis">
            <a:extLst>
              <a:ext uri="{FF2B5EF4-FFF2-40B4-BE49-F238E27FC236}">
                <a16:creationId xmlns:a16="http://schemas.microsoft.com/office/drawing/2014/main" id="{A1E88477-7B19-38E8-66E6-5DEF50D2D5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8556" y="2396011"/>
            <a:ext cx="3294888" cy="3294888"/>
          </a:xfrm>
          <a:prstGeom prst="rect">
            <a:avLst/>
          </a:prstGeom>
        </p:spPr>
      </p:pic>
    </p:spTree>
    <p:extLst>
      <p:ext uri="{BB962C8B-B14F-4D97-AF65-F5344CB8AC3E}">
        <p14:creationId xmlns:p14="http://schemas.microsoft.com/office/powerpoint/2010/main" val="148021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FBA1FD-AE7A-A9C8-89E6-39E2EE989CE4}"/>
              </a:ext>
            </a:extLst>
          </p:cNvPr>
          <p:cNvSpPr>
            <a:spLocks noGrp="1"/>
          </p:cNvSpPr>
          <p:nvPr>
            <p:ph type="title" idx="4294967295"/>
          </p:nvPr>
        </p:nvSpPr>
        <p:spPr>
          <a:xfrm>
            <a:off x="547585" y="570221"/>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Thank You </a:t>
            </a:r>
          </a:p>
        </p:txBody>
      </p:sp>
      <p:pic>
        <p:nvPicPr>
          <p:cNvPr id="3" name="Picture 2">
            <a:extLst>
              <a:ext uri="{FF2B5EF4-FFF2-40B4-BE49-F238E27FC236}">
                <a16:creationId xmlns:a16="http://schemas.microsoft.com/office/drawing/2014/main" id="{F06E6C14-8958-C1DE-833D-6DAA5A6B0AE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28552" y="1454943"/>
            <a:ext cx="5928098" cy="3948113"/>
          </a:xfrm>
          <a:prstGeom prst="rect">
            <a:avLst/>
          </a:prstGeom>
        </p:spPr>
      </p:pic>
    </p:spTree>
    <p:extLst>
      <p:ext uri="{BB962C8B-B14F-4D97-AF65-F5344CB8AC3E}">
        <p14:creationId xmlns:p14="http://schemas.microsoft.com/office/powerpoint/2010/main" val="274342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2FE62B6-BED8-F7FD-7121-78F48B065371}"/>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Disclaimer</a:t>
            </a:r>
          </a:p>
        </p:txBody>
      </p:sp>
      <p:sp>
        <p:nvSpPr>
          <p:cNvPr id="3" name="Content Placeholder 2">
            <a:extLst>
              <a:ext uri="{FF2B5EF4-FFF2-40B4-BE49-F238E27FC236}">
                <a16:creationId xmlns:a16="http://schemas.microsoft.com/office/drawing/2014/main" id="{06B825C2-BA76-4EB8-AC90-404F21D47351}"/>
              </a:ext>
            </a:extLst>
          </p:cNvPr>
          <p:cNvSpPr>
            <a:spLocks noGrp="1"/>
          </p:cNvSpPr>
          <p:nvPr>
            <p:ph sz="half" idx="2"/>
          </p:nvPr>
        </p:nvSpPr>
        <p:spPr>
          <a:xfrm>
            <a:off x="547585" y="1333500"/>
            <a:ext cx="11071258" cy="4371561"/>
          </a:xfrm>
        </p:spPr>
        <p:txBody>
          <a:bodyPr/>
          <a:lstStyle/>
          <a:p>
            <a:pPr marL="0" indent="0">
              <a:buNone/>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prepared this education as a tool to assist the provider community.  Medicare rules change often. They are in the relevant laws, regulations and rulings on the Centers for Medicare &amp; Medicaid Services (CMS) website. We will provide responses to questions based on the facts given, but the Medicare rules will determine final coverage.  CMS prohibits recording of the presentation for profit-making purposes.</a:t>
            </a:r>
          </a:p>
        </p:txBody>
      </p:sp>
    </p:spTree>
    <p:extLst>
      <p:ext uri="{BB962C8B-B14F-4D97-AF65-F5344CB8AC3E}">
        <p14:creationId xmlns:p14="http://schemas.microsoft.com/office/powerpoint/2010/main" val="353769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8F2E19B-E132-F817-36C2-B81B1896C1B4}"/>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What is a Blog?</a:t>
            </a:r>
          </a:p>
        </p:txBody>
      </p:sp>
      <p:sp>
        <p:nvSpPr>
          <p:cNvPr id="7" name="Text Placeholder 6">
            <a:extLst>
              <a:ext uri="{FF2B5EF4-FFF2-40B4-BE49-F238E27FC236}">
                <a16:creationId xmlns:a16="http://schemas.microsoft.com/office/drawing/2014/main" id="{37F00429-944A-E6D0-1462-575BE6343463}"/>
              </a:ext>
            </a:extLst>
          </p:cNvPr>
          <p:cNvSpPr>
            <a:spLocks noGrp="1"/>
          </p:cNvSpPr>
          <p:nvPr>
            <p:ph type="body" idx="15"/>
          </p:nvPr>
        </p:nvSpPr>
        <p:spPr>
          <a:xfrm>
            <a:off x="547585" y="875743"/>
            <a:ext cx="9144000" cy="568057"/>
          </a:xfrm>
        </p:spPr>
        <p:txBody>
          <a:bodyPr anchor="ctr"/>
          <a:lstStyle/>
          <a:p>
            <a:r>
              <a:rPr lang="en-US" sz="2800" dirty="0"/>
              <a:t>A timeline</a:t>
            </a:r>
          </a:p>
        </p:txBody>
      </p:sp>
      <p:sp>
        <p:nvSpPr>
          <p:cNvPr id="8" name="Text Placeholder 7">
            <a:extLst>
              <a:ext uri="{FF2B5EF4-FFF2-40B4-BE49-F238E27FC236}">
                <a16:creationId xmlns:a16="http://schemas.microsoft.com/office/drawing/2014/main" id="{907FBE7E-7928-53F0-2370-B9B501381B50}"/>
              </a:ext>
            </a:extLst>
          </p:cNvPr>
          <p:cNvSpPr>
            <a:spLocks noGrp="1"/>
          </p:cNvSpPr>
          <p:nvPr>
            <p:ph type="body" idx="16"/>
          </p:nvPr>
        </p:nvSpPr>
        <p:spPr>
          <a:xfrm>
            <a:off x="532482" y="1443800"/>
            <a:ext cx="4281473" cy="458787"/>
          </a:xfrm>
        </p:spPr>
        <p:txBody>
          <a:bodyPr/>
          <a:lstStyle/>
          <a:p>
            <a:r>
              <a:rPr lang="en-US" dirty="0"/>
              <a:t>Then</a:t>
            </a:r>
          </a:p>
        </p:txBody>
      </p:sp>
      <p:sp>
        <p:nvSpPr>
          <p:cNvPr id="11" name="Text Placeholder 10">
            <a:extLst>
              <a:ext uri="{FF2B5EF4-FFF2-40B4-BE49-F238E27FC236}">
                <a16:creationId xmlns:a16="http://schemas.microsoft.com/office/drawing/2014/main" id="{29B765B7-23F4-F343-B1FA-687B031CCA62}"/>
              </a:ext>
            </a:extLst>
          </p:cNvPr>
          <p:cNvSpPr>
            <a:spLocks noGrp="1"/>
          </p:cNvSpPr>
          <p:nvPr>
            <p:ph type="body" idx="18"/>
          </p:nvPr>
        </p:nvSpPr>
        <p:spPr>
          <a:xfrm>
            <a:off x="6366115" y="1443799"/>
            <a:ext cx="4281473" cy="458787"/>
          </a:xfrm>
        </p:spPr>
        <p:txBody>
          <a:bodyPr/>
          <a:lstStyle/>
          <a:p>
            <a:r>
              <a:rPr lang="en-US" dirty="0"/>
              <a:t>Now</a:t>
            </a:r>
          </a:p>
        </p:txBody>
      </p:sp>
      <p:sp>
        <p:nvSpPr>
          <p:cNvPr id="13" name="Content Placeholder 12">
            <a:extLst>
              <a:ext uri="{FF2B5EF4-FFF2-40B4-BE49-F238E27FC236}">
                <a16:creationId xmlns:a16="http://schemas.microsoft.com/office/drawing/2014/main" id="{021C583C-3CD7-58D7-BCFC-9C69D4EF6BF1}"/>
              </a:ext>
            </a:extLst>
          </p:cNvPr>
          <p:cNvSpPr>
            <a:spLocks noGrp="1"/>
          </p:cNvSpPr>
          <p:nvPr>
            <p:ph sz="half" idx="13"/>
          </p:nvPr>
        </p:nvSpPr>
        <p:spPr>
          <a:xfrm>
            <a:off x="547585" y="2014138"/>
            <a:ext cx="5708072" cy="4843862"/>
          </a:xfrm>
        </p:spPr>
        <p:txBody>
          <a:bodyPr>
            <a:noAutofit/>
          </a:bodyPr>
          <a:lstStyle/>
          <a:p>
            <a:pPr lvl="0"/>
            <a:r>
              <a:rPr lang="en-US" sz="2400" dirty="0"/>
              <a:t>In 1994, a college student is credited with the creation of the first blog</a:t>
            </a:r>
          </a:p>
          <a:p>
            <a:pPr lvl="0"/>
            <a:r>
              <a:rPr lang="en-US" sz="2400" dirty="0"/>
              <a:t>In 1997 a blogger coined the term “weblog”</a:t>
            </a:r>
          </a:p>
          <a:p>
            <a:pPr lvl="1"/>
            <a:r>
              <a:rPr lang="en-US" sz="2000" dirty="0"/>
              <a:t>Meant to describe his process for logging the web</a:t>
            </a:r>
          </a:p>
          <a:p>
            <a:pPr lvl="0"/>
            <a:r>
              <a:rPr lang="en-US" sz="2400" dirty="0"/>
              <a:t>In 1999, “weblog” was shortened to “blog”</a:t>
            </a:r>
          </a:p>
          <a:p>
            <a:pPr lvl="0"/>
            <a:r>
              <a:rPr lang="en-US" sz="2400" dirty="0"/>
              <a:t>Posted reverse chronologically, a blog is a personal web log or journal used to share information or one’s opinion on a variety of topics</a:t>
            </a:r>
          </a:p>
        </p:txBody>
      </p:sp>
      <p:sp>
        <p:nvSpPr>
          <p:cNvPr id="9" name="Content Placeholder 8">
            <a:extLst>
              <a:ext uri="{FF2B5EF4-FFF2-40B4-BE49-F238E27FC236}">
                <a16:creationId xmlns:a16="http://schemas.microsoft.com/office/drawing/2014/main" id="{EE135301-E3CE-9B34-188A-6B01FDBDBFC7}"/>
              </a:ext>
            </a:extLst>
          </p:cNvPr>
          <p:cNvSpPr>
            <a:spLocks noGrp="1"/>
          </p:cNvSpPr>
          <p:nvPr>
            <p:ph sz="half" idx="17"/>
          </p:nvPr>
        </p:nvSpPr>
        <p:spPr>
          <a:xfrm>
            <a:off x="6381217" y="2107654"/>
            <a:ext cx="5263197" cy="3737392"/>
          </a:xfrm>
        </p:spPr>
        <p:txBody>
          <a:bodyPr>
            <a:normAutofit/>
          </a:bodyPr>
          <a:lstStyle/>
          <a:p>
            <a:r>
              <a:rPr lang="en-US" sz="2400" dirty="0"/>
              <a:t>A blog is a regularly updated website or web page used for personal use or to fulfill a business need</a:t>
            </a:r>
          </a:p>
        </p:txBody>
      </p:sp>
    </p:spTree>
    <p:extLst>
      <p:ext uri="{BB962C8B-B14F-4D97-AF65-F5344CB8AC3E}">
        <p14:creationId xmlns:p14="http://schemas.microsoft.com/office/powerpoint/2010/main" val="349793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9858BDE-ECEE-F967-C812-E79041291A09}"/>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Why did WPS start a blog?</a:t>
            </a:r>
          </a:p>
        </p:txBody>
      </p:sp>
      <p:sp>
        <p:nvSpPr>
          <p:cNvPr id="3" name="Content Placeholder 2">
            <a:extLst>
              <a:ext uri="{FF2B5EF4-FFF2-40B4-BE49-F238E27FC236}">
                <a16:creationId xmlns:a16="http://schemas.microsoft.com/office/drawing/2014/main" id="{06B825C2-BA76-4EB8-AC90-404F21D47351}"/>
              </a:ext>
            </a:extLst>
          </p:cNvPr>
          <p:cNvSpPr>
            <a:spLocks noGrp="1"/>
          </p:cNvSpPr>
          <p:nvPr>
            <p:ph sz="half" idx="2"/>
          </p:nvPr>
        </p:nvSpPr>
        <p:spPr>
          <a:xfrm>
            <a:off x="547585" y="1422400"/>
            <a:ext cx="11071258" cy="4282661"/>
          </a:xfrm>
        </p:spPr>
        <p:txBody>
          <a:bodyPr/>
          <a:lstStyle/>
          <a:p>
            <a:pPr marL="0" marR="0" lvl="0" indent="0" algn="l" defTabSz="914400" rtl="0" eaLnBrk="1" fontAlgn="auto" latinLnBrk="0" hangingPunct="1">
              <a:lnSpc>
                <a:spcPct val="90000"/>
              </a:lnSpc>
              <a:spcBef>
                <a:spcPts val="1000"/>
              </a:spcBef>
              <a:spcAft>
                <a:spcPts val="0"/>
              </a:spcAft>
              <a:buClr>
                <a:srgbClr val="F8911B"/>
              </a:buClr>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Trebuchet MS" panose="020B0703020202090204" pitchFamily="34" charset="0"/>
                <a:ea typeface="+mn-ea"/>
                <a:cs typeface="+mn-cs"/>
              </a:rPr>
              <a:t>To accomplish our CMS Innovation Challenge goals</a:t>
            </a:r>
          </a:p>
        </p:txBody>
      </p:sp>
    </p:spTree>
    <p:extLst>
      <p:ext uri="{BB962C8B-B14F-4D97-AF65-F5344CB8AC3E}">
        <p14:creationId xmlns:p14="http://schemas.microsoft.com/office/powerpoint/2010/main" val="200073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F1EBB9-540E-2B46-1C19-6B5B37BBC813}"/>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5">
                    <a:lumMod val="75000"/>
                  </a:schemeClr>
                </a:solidFill>
                <a:effectLst/>
                <a:uLnTx/>
                <a:uFillTx/>
                <a:latin typeface="Trebuchet MS" panose="020B0603020202020204" pitchFamily="34" charset="0"/>
                <a:ea typeface="+mn-ea"/>
                <a:cs typeface="+mn-cs"/>
              </a:rPr>
              <a:t>Two CMS Grants Awarded to WPS </a:t>
            </a:r>
            <a:endPar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endParaRPr>
          </a:p>
        </p:txBody>
      </p:sp>
      <p:sp>
        <p:nvSpPr>
          <p:cNvPr id="3" name="Text Placeholder 2">
            <a:extLst>
              <a:ext uri="{FF2B5EF4-FFF2-40B4-BE49-F238E27FC236}">
                <a16:creationId xmlns:a16="http://schemas.microsoft.com/office/drawing/2014/main" id="{5DB46D2D-ED51-EFDD-D344-6F0D090B08EF}"/>
              </a:ext>
            </a:extLst>
          </p:cNvPr>
          <p:cNvSpPr>
            <a:spLocks noGrp="1"/>
          </p:cNvSpPr>
          <p:nvPr>
            <p:ph type="body" idx="16"/>
          </p:nvPr>
        </p:nvSpPr>
        <p:spPr>
          <a:xfrm>
            <a:off x="532482" y="1201588"/>
            <a:ext cx="4605575" cy="458787"/>
          </a:xfrm>
        </p:spPr>
        <p:txBody>
          <a:bodyPr/>
          <a:lstStyle/>
          <a:p>
            <a:r>
              <a:rPr lang="en-US" sz="2800" dirty="0"/>
              <a:t>Chronic Care Management</a:t>
            </a:r>
          </a:p>
        </p:txBody>
      </p:sp>
      <p:sp>
        <p:nvSpPr>
          <p:cNvPr id="2" name="Content Placeholder 1">
            <a:extLst>
              <a:ext uri="{FF2B5EF4-FFF2-40B4-BE49-F238E27FC236}">
                <a16:creationId xmlns:a16="http://schemas.microsoft.com/office/drawing/2014/main" id="{8F80C434-C9CB-BD78-A81D-42966D2EDA6E}"/>
              </a:ext>
            </a:extLst>
          </p:cNvPr>
          <p:cNvSpPr>
            <a:spLocks noGrp="1"/>
          </p:cNvSpPr>
          <p:nvPr>
            <p:ph sz="half" idx="13"/>
          </p:nvPr>
        </p:nvSpPr>
        <p:spPr>
          <a:xfrm>
            <a:off x="547585" y="2011857"/>
            <a:ext cx="4590472" cy="4471016"/>
          </a:xfrm>
        </p:spPr>
        <p:txBody>
          <a:bodyPr>
            <a:normAutofit/>
          </a:bodyPr>
          <a:lstStyle/>
          <a:p>
            <a:r>
              <a:rPr lang="en-US" sz="2800" dirty="0"/>
              <a:t>Goal is to increase use of this benefit</a:t>
            </a:r>
          </a:p>
        </p:txBody>
      </p:sp>
      <p:sp>
        <p:nvSpPr>
          <p:cNvPr id="5" name="Text Placeholder 4">
            <a:extLst>
              <a:ext uri="{FF2B5EF4-FFF2-40B4-BE49-F238E27FC236}">
                <a16:creationId xmlns:a16="http://schemas.microsoft.com/office/drawing/2014/main" id="{3E3EF687-A7BB-00E4-3685-0FFE882CA3FE}"/>
              </a:ext>
            </a:extLst>
          </p:cNvPr>
          <p:cNvSpPr>
            <a:spLocks noGrp="1"/>
          </p:cNvSpPr>
          <p:nvPr>
            <p:ph type="body" idx="18"/>
          </p:nvPr>
        </p:nvSpPr>
        <p:spPr>
          <a:xfrm>
            <a:off x="5393069" y="1224988"/>
            <a:ext cx="4281473" cy="458787"/>
          </a:xfrm>
        </p:spPr>
        <p:txBody>
          <a:bodyPr/>
          <a:lstStyle/>
          <a:p>
            <a:r>
              <a:rPr lang="en-US" sz="2800" dirty="0"/>
              <a:t>Depression Screening</a:t>
            </a:r>
          </a:p>
        </p:txBody>
      </p:sp>
      <p:sp>
        <p:nvSpPr>
          <p:cNvPr id="4" name="Content Placeholder 3">
            <a:extLst>
              <a:ext uri="{FF2B5EF4-FFF2-40B4-BE49-F238E27FC236}">
                <a16:creationId xmlns:a16="http://schemas.microsoft.com/office/drawing/2014/main" id="{BDA1B5B5-C10B-13C5-F013-2558FEBCE61D}"/>
              </a:ext>
            </a:extLst>
          </p:cNvPr>
          <p:cNvSpPr>
            <a:spLocks noGrp="1"/>
          </p:cNvSpPr>
          <p:nvPr>
            <p:ph sz="half" idx="17"/>
          </p:nvPr>
        </p:nvSpPr>
        <p:spPr>
          <a:xfrm>
            <a:off x="5408172" y="2008613"/>
            <a:ext cx="4266370" cy="4471016"/>
          </a:xfrm>
        </p:spPr>
        <p:txBody>
          <a:bodyPr>
            <a:normAutofit/>
          </a:bodyPr>
          <a:lstStyle/>
          <a:p>
            <a:pPr lvl="0"/>
            <a:r>
              <a:rPr lang="en-US" sz="2800" dirty="0"/>
              <a:t>Goal is to increase use of this benefit</a:t>
            </a:r>
          </a:p>
          <a:p>
            <a:pPr lvl="0"/>
            <a:r>
              <a:rPr lang="en-US" sz="2800" dirty="0"/>
              <a:t>Goal is to decrease suicide attempts</a:t>
            </a:r>
          </a:p>
        </p:txBody>
      </p:sp>
    </p:spTree>
    <p:extLst>
      <p:ext uri="{BB962C8B-B14F-4D97-AF65-F5344CB8AC3E}">
        <p14:creationId xmlns:p14="http://schemas.microsoft.com/office/powerpoint/2010/main" val="224068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374DD6C-A857-5ACB-8135-D9532F6582D0}"/>
              </a:ext>
            </a:extLst>
          </p:cNvPr>
          <p:cNvSpPr>
            <a:spLocks noGrp="1"/>
          </p:cNvSpPr>
          <p:nvPr>
            <p:ph type="title" idx="4294967295"/>
          </p:nvPr>
        </p:nvSpPr>
        <p:spPr>
          <a:xfrm>
            <a:off x="686834" y="1153572"/>
            <a:ext cx="3200400" cy="44611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fontAlgn="auto">
              <a:spcAft>
                <a:spcPts val="0"/>
              </a:spcAft>
              <a:buClrTx/>
              <a:buSzTx/>
              <a:tabLst/>
              <a:defRPr/>
            </a:pPr>
            <a:r>
              <a:rPr lang="en-US" b="1" kern="1200" dirty="0">
                <a:solidFill>
                  <a:srgbClr val="FFFFFF"/>
                </a:solidFill>
                <a:latin typeface="+mj-lt"/>
                <a:ea typeface="+mj-ea"/>
                <a:cs typeface="+mj-cs"/>
              </a:rPr>
              <a:t>What’s the name of WPS GHA’s blog?</a:t>
            </a:r>
            <a:endParaRPr kumimoji="0" lang="en-US" b="1" i="0" u="none" strike="noStrike" kern="1200" cap="none" spc="0" normalizeH="0" baseline="0" noProof="0" dirty="0">
              <a:ln>
                <a:noFill/>
              </a:ln>
              <a:solidFill>
                <a:srgbClr val="FFFFFF"/>
              </a:solidFill>
              <a:effectLst/>
              <a:uLnTx/>
              <a:uFillTx/>
              <a:latin typeface="+mj-lt"/>
              <a:ea typeface="+mj-ea"/>
              <a:cs typeface="+mj-cs"/>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E4521398-250D-5568-99DE-7B34F82DD93A}"/>
              </a:ext>
            </a:extLst>
          </p:cNvPr>
          <p:cNvSpPr>
            <a:spLocks noGrp="1"/>
          </p:cNvSpPr>
          <p:nvPr>
            <p:ph sz="half" idx="16"/>
          </p:nvPr>
        </p:nvSpPr>
        <p:spPr>
          <a:xfrm>
            <a:off x="5088845" y="2322190"/>
            <a:ext cx="6339007" cy="1948869"/>
          </a:xfrm>
        </p:spPr>
        <p:txBody>
          <a:bodyPr vert="horz" lIns="91440" tIns="45720" rIns="91440" bIns="45720" rtlCol="0" anchor="ctr">
            <a:normAutofit/>
          </a:bodyPr>
          <a:lstStyle/>
          <a:p>
            <a:pPr marL="0" indent="0">
              <a:buNone/>
            </a:pPr>
            <a:r>
              <a:rPr lang="en-US" sz="4400" dirty="0">
                <a:solidFill>
                  <a:schemeClr val="tx1"/>
                </a:solidFill>
                <a:latin typeface="Trebuchet MS" panose="020B0603020202020204" pitchFamily="34" charset="0"/>
              </a:rPr>
              <a:t>WPS Medicare Buzz</a:t>
            </a:r>
          </a:p>
        </p:txBody>
      </p:sp>
      <p:pic>
        <p:nvPicPr>
          <p:cNvPr id="11" name="Graphic 10" descr="Bee with solid fill">
            <a:extLst>
              <a:ext uri="{FF2B5EF4-FFF2-40B4-BE49-F238E27FC236}">
                <a16:creationId xmlns:a16="http://schemas.microsoft.com/office/drawing/2014/main" id="{946F06C4-8EE0-D64F-5B47-627FCB13FD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732044">
            <a:off x="9349544" y="1667853"/>
            <a:ext cx="935611" cy="935611"/>
          </a:xfrm>
          <a:prstGeom prst="rect">
            <a:avLst/>
          </a:prstGeom>
        </p:spPr>
      </p:pic>
    </p:spTree>
    <p:extLst>
      <p:ext uri="{BB962C8B-B14F-4D97-AF65-F5344CB8AC3E}">
        <p14:creationId xmlns:p14="http://schemas.microsoft.com/office/powerpoint/2010/main" val="313894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27B231A-5C05-6696-D92B-4361CA15E84B}"/>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Our Primary Blogger</a:t>
            </a:r>
          </a:p>
        </p:txBody>
      </p:sp>
      <p:sp>
        <p:nvSpPr>
          <p:cNvPr id="10" name="Text Placeholder 9">
            <a:extLst>
              <a:ext uri="{FF2B5EF4-FFF2-40B4-BE49-F238E27FC236}">
                <a16:creationId xmlns:a16="http://schemas.microsoft.com/office/drawing/2014/main" id="{1373267B-D280-A8E5-E2A4-11D0A391BEE5}"/>
              </a:ext>
            </a:extLst>
          </p:cNvPr>
          <p:cNvSpPr>
            <a:spLocks noGrp="1"/>
          </p:cNvSpPr>
          <p:nvPr>
            <p:ph type="body" idx="18"/>
          </p:nvPr>
        </p:nvSpPr>
        <p:spPr>
          <a:xfrm>
            <a:off x="547585" y="1227549"/>
            <a:ext cx="6231167" cy="458787"/>
          </a:xfrm>
        </p:spPr>
        <p:txBody>
          <a:bodyPr/>
          <a:lstStyle/>
          <a:p>
            <a:r>
              <a:rPr lang="en-US" dirty="0"/>
              <a:t>Dr. Joelle Vlahakis, </a:t>
            </a:r>
          </a:p>
          <a:p>
            <a:r>
              <a:rPr lang="en-US" dirty="0"/>
              <a:t>Contractor Medical Director </a:t>
            </a:r>
          </a:p>
          <a:p>
            <a:r>
              <a:rPr lang="en-US" dirty="0"/>
              <a:t>WPS Government Health Administrators </a:t>
            </a:r>
          </a:p>
        </p:txBody>
      </p:sp>
      <p:sp>
        <p:nvSpPr>
          <p:cNvPr id="9" name="Content Placeholder 8">
            <a:extLst>
              <a:ext uri="{FF2B5EF4-FFF2-40B4-BE49-F238E27FC236}">
                <a16:creationId xmlns:a16="http://schemas.microsoft.com/office/drawing/2014/main" id="{6D2D300C-BF75-0DF1-B789-4AA4BDAAA4C8}"/>
              </a:ext>
            </a:extLst>
          </p:cNvPr>
          <p:cNvSpPr>
            <a:spLocks noGrp="1"/>
          </p:cNvSpPr>
          <p:nvPr>
            <p:ph sz="half" idx="17"/>
          </p:nvPr>
        </p:nvSpPr>
        <p:spPr>
          <a:xfrm>
            <a:off x="547585" y="2670048"/>
            <a:ext cx="6405876" cy="3974592"/>
          </a:xfrm>
        </p:spPr>
        <p:txBody>
          <a:bodyPr>
            <a:normAutofit/>
          </a:bodyPr>
          <a:lstStyle/>
          <a:p>
            <a:pPr marL="0" indent="0">
              <a:buNone/>
            </a:pPr>
            <a:r>
              <a:rPr lang="en-US" sz="2400" dirty="0"/>
              <a:t>She received her medical degree from the University of Miami, completed her residency training in Internal Medicine and Pediatrics at the Michigan College of Human Medicine’s center in Kalamazoo, Michigan. She has practiced in private practice, in rural health, and, since 2006, in hospice and palliative medicine. Dr. Vlahakis was the founding program director of the Hospice and Palliative Medicine Fellowship at Sarasota Memorial Hospital.</a:t>
            </a:r>
          </a:p>
        </p:txBody>
      </p:sp>
      <p:pic>
        <p:nvPicPr>
          <p:cNvPr id="6" name="Picture 5" descr="Photo of Dr. Joelle Vlahakis, WPS GHA Contractor Medical Director.">
            <a:extLst>
              <a:ext uri="{FF2B5EF4-FFF2-40B4-BE49-F238E27FC236}">
                <a16:creationId xmlns:a16="http://schemas.microsoft.com/office/drawing/2014/main" id="{CB10F6AC-3AB7-F7BA-2D4D-4060C05AA5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30373" y="1686336"/>
            <a:ext cx="3806877" cy="3646880"/>
          </a:xfrm>
          <a:prstGeom prst="rect">
            <a:avLst/>
          </a:prstGeom>
          <a:ln w="28575">
            <a:solidFill>
              <a:srgbClr val="FF6600"/>
            </a:solidFill>
          </a:ln>
        </p:spPr>
      </p:pic>
    </p:spTree>
    <p:extLst>
      <p:ext uri="{BB962C8B-B14F-4D97-AF65-F5344CB8AC3E}">
        <p14:creationId xmlns:p14="http://schemas.microsoft.com/office/powerpoint/2010/main" val="414428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B71135F-918E-CD47-D5CD-FCFAB86419AE}"/>
              </a:ext>
            </a:extLst>
          </p:cNvPr>
          <p:cNvSpPr>
            <a:spLocks noGrp="1"/>
          </p:cNvSpPr>
          <p:nvPr>
            <p:ph type="title" idx="4294967295"/>
          </p:nvPr>
        </p:nvSpPr>
        <p:spPr>
          <a:xfrm>
            <a:off x="638881" y="417576"/>
            <a:ext cx="10909640" cy="124939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algn="ctr" fontAlgn="auto">
              <a:spcAft>
                <a:spcPts val="0"/>
              </a:spcAft>
              <a:buClrTx/>
              <a:buSzTx/>
              <a:tabLst/>
              <a:defRPr/>
            </a:pPr>
            <a:r>
              <a:rPr lang="en-US" dirty="0">
                <a:latin typeface="Trebuchet MS" panose="020B0603020202020204" pitchFamily="34" charset="0"/>
              </a:rPr>
              <a:t>Find </a:t>
            </a:r>
            <a:r>
              <a:rPr lang="en-US" dirty="0">
                <a:latin typeface="Trebuchet MS" panose="020B0603020202020204" pitchFamily="34" charset="0"/>
                <a:hlinkClick r:id="rId3"/>
              </a:rPr>
              <a:t>WPS</a:t>
            </a:r>
            <a:r>
              <a:rPr kumimoji="0" lang="en-US" i="0" u="none" strike="noStrike" kern="1200" cap="none" spc="0" normalizeH="0" baseline="0" noProof="0" dirty="0">
                <a:ln>
                  <a:noFill/>
                </a:ln>
                <a:solidFill>
                  <a:schemeClr val="tx1"/>
                </a:solidFill>
                <a:effectLst/>
                <a:uLnTx/>
                <a:uFillTx/>
                <a:latin typeface="Trebuchet MS" panose="020B0603020202020204" pitchFamily="34" charset="0"/>
                <a:hlinkClick r:id="rId3"/>
              </a:rPr>
              <a:t> Medicare Buzz</a:t>
            </a:r>
            <a:endParaRPr kumimoji="0" lang="en-US" i="0" u="none" strike="noStrike" kern="1200" cap="none" spc="0" normalizeH="0" baseline="0" noProof="0" dirty="0">
              <a:ln>
                <a:noFill/>
              </a:ln>
              <a:solidFill>
                <a:schemeClr val="tx1"/>
              </a:solidFill>
              <a:effectLst/>
              <a:uLnTx/>
              <a:uFillTx/>
              <a:latin typeface="Trebuchet MS" panose="020B0603020202020204" pitchFamily="34" charset="0"/>
            </a:endParaRP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 shot from WPS Medicare Buzz web page found at https://www.wpsgha.com/wps/portal/mac/site/wps-medicare-buzz/news-and-updates/&#10;">
            <a:extLst>
              <a:ext uri="{FF2B5EF4-FFF2-40B4-BE49-F238E27FC236}">
                <a16:creationId xmlns:a16="http://schemas.microsoft.com/office/drawing/2014/main" id="{B5739EE3-EF0B-5CEF-2409-E457932703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99135" y="2188892"/>
            <a:ext cx="8389132" cy="3586353"/>
          </a:xfrm>
          <a:prstGeom prst="rect">
            <a:avLst/>
          </a:prstGeom>
        </p:spPr>
      </p:pic>
    </p:spTree>
    <p:extLst>
      <p:ext uri="{BB962C8B-B14F-4D97-AF65-F5344CB8AC3E}">
        <p14:creationId xmlns:p14="http://schemas.microsoft.com/office/powerpoint/2010/main" val="286100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71135F-918E-CD47-D5CD-FCFAB86419AE}"/>
              </a:ext>
            </a:extLst>
          </p:cNvPr>
          <p:cNvSpPr>
            <a:spLocks noGrp="1"/>
          </p:cNvSpPr>
          <p:nvPr>
            <p:ph type="title" idx="4294967295"/>
          </p:nvPr>
        </p:nvSpPr>
        <p:spPr>
          <a:xfrm>
            <a:off x="638881" y="417576"/>
            <a:ext cx="10909640" cy="124939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algn="ctr" fontAlgn="auto">
              <a:spcAft>
                <a:spcPts val="0"/>
              </a:spcAft>
              <a:buClrTx/>
              <a:buSzTx/>
              <a:tabLst/>
              <a:defRPr/>
            </a:pPr>
            <a:r>
              <a:rPr kumimoji="0" lang="en-US" i="0" u="none" strike="noStrike" kern="1200" cap="none" spc="0" normalizeH="0" baseline="0" noProof="0" dirty="0">
                <a:ln>
                  <a:noFill/>
                </a:ln>
                <a:solidFill>
                  <a:schemeClr val="tx1"/>
                </a:solidFill>
                <a:effectLst/>
                <a:uLnTx/>
                <a:uFillTx/>
                <a:latin typeface="Trebuchet MS" panose="020B0603020202020204" pitchFamily="34" charset="0"/>
              </a:rPr>
              <a:t>What does a post look like?</a:t>
            </a:r>
          </a:p>
        </p:txBody>
      </p:sp>
      <p:pic>
        <p:nvPicPr>
          <p:cNvPr id="5" name="Picture 4" descr="Web page screen shot of the blog with close up of excerpt from When Depression Screening Fails web page found at https://www.wpsgha.com/wps/portal/mac/site/wps-medicare-buzz/news-and-updates/Depression-Screening-and-Suicide-Attempts/!ut/p/z0/fY1LDsIgFABPRB7WT9ySamzUWhUXlI0h5VmJ-kqA6vUlHsDlJJMZ0KBAk3m73iQ3kHlmbvXiujsuRVXwyX7TnNZcnJuDvEznRTnjsAX9X8iFItRl3YP2Jt2Zo9sAivATmSHLRm9NwghqhT5gjHnLZBcQyVH_M-ToOmeRiZTw5VME_9DtFzf9UAg!/">
            <a:extLst>
              <a:ext uri="{FF2B5EF4-FFF2-40B4-BE49-F238E27FC236}">
                <a16:creationId xmlns:a16="http://schemas.microsoft.com/office/drawing/2014/main" id="{6B49EC64-4972-599D-6C6F-08B59C3ED9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183" y="1666970"/>
            <a:ext cx="10798338" cy="4644089"/>
          </a:xfrm>
          <a:prstGeom prst="rect">
            <a:avLst/>
          </a:prstGeom>
        </p:spPr>
      </p:pic>
    </p:spTree>
    <p:extLst>
      <p:ext uri="{BB962C8B-B14F-4D97-AF65-F5344CB8AC3E}">
        <p14:creationId xmlns:p14="http://schemas.microsoft.com/office/powerpoint/2010/main" val="2055184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chemeClr val="bg1">
                <a:lumMod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Workflow_x0020_Status xmlns="9075a0da-3943-4891-8ded-493e6a170793">Active</Workflow_x0020_Status>
    <Must_x0020_review_x0020_changes_x0020_with_x0020_staff xmlns="9075a0da-3943-4891-8ded-493e6a170793">No</Must_x0020_review_x0020_changes_x0020_with_x0020_staff>
    <Approve_x0020_Olli_x0020_Document xmlns="5637125f-61b7-4ab1-ae51-868c7983d343">
      <Url xsi:nil="true"/>
      <Description xsi:nil="true"/>
    </Approve_x0020_Olli_x0020_Document>
    <Latest_x0020_Changes xmlns="9075a0da-3943-4891-8ded-493e6a170793" xsi:nil="true"/>
    <Review_x0020_Notification_x0020_Date xmlns="9075a0da-3943-4891-8ded-493e6a170793" xsi:nil="true"/>
    <New_x0020_Version_x0020_Email_x0020_Required xmlns="9075a0da-3943-4891-8ded-493e6a170793">No</New_x0020_Version_x0020_Email_x0020_Required>
    <CategoryDescription xmlns="http://schemas.microsoft.com/sharepoint.v3">Presentation/handout for webinar </CategoryDescription>
    <Branch xmlns="9075a0da-3943-4891-8ded-493e6a170793">Provider Outreach &amp; Education</Branch>
    <Publish_x0020_Document xmlns="5637125f-61b7-4ab1-ae51-868c7983d343">
      <Url>https://knowledge.wpsic.com/lib/GHAEducationalDocuments/_layouts/15/wrkstat.aspx?List=5637125f-61b7-4ab1-ae51-868c7983d343&amp;WorkflowInstanceName=f3f65861-711c-422b-9cbd-042c2f53c3db</Url>
      <Description>Publish</Description>
    </Publish_x0020_Document>
    <Document_x0020_Number xmlns="9075a0da-3943-4891-8ded-493e6a170793" xsi:nil="true"/>
    <Functional_x0020_Area xmlns="9075a0da-3943-4891-8ded-493e6a170793">Provider Services</Functional_x0020_Area>
    <Topic2 xmlns="9075a0da-3943-4891-8ded-493e6a170793">Education – Provider</Topic2>
    <Document_x0020_Type xmlns="9075a0da-3943-4891-8ded-493e6a170793">Presentation</Document_x0020_Type>
    <Division xmlns="9075a0da-3943-4891-8ded-493e6a170793">Government Health Administrators</Division>
    <Document_x0020_History xmlns="9075a0da-3943-4891-8ded-493e6a170793" xsi:nil="true"/>
    <Contract xmlns="9075a0da-3943-4891-8ded-493e6a170793">Shared</Contract>
    <_dlc_DocId xmlns="9075a0da-3943-4891-8ded-493e6a170793">76EDXFZAKY4C-811355772-3256</_dlc_DocId>
    <_dlc_DocIdUrl xmlns="9075a0da-3943-4891-8ded-493e6a170793">
      <Url>https://knowledge.wpsic.com/lib/GHAEducationalDocuments/_layouts/15/DocIdRedir.aspx?ID=76EDXFZAKY4C-811355772-3256</Url>
      <Description>76EDXFZAKY4C-811355772-3256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GHA Document" ma:contentTypeID="0x0101006E63F9F2094B854683EBE2F25BB346E5000506D6BA6D64EB4598816411DF463305" ma:contentTypeVersion="45" ma:contentTypeDescription="" ma:contentTypeScope="" ma:versionID="b04803c678ab9756e84def06c216c041">
  <xsd:schema xmlns:xsd="http://www.w3.org/2001/XMLSchema" xmlns:xs="http://www.w3.org/2001/XMLSchema" xmlns:p="http://schemas.microsoft.com/office/2006/metadata/properties" xmlns:ns2="http://schemas.microsoft.com/sharepoint.v3" xmlns:ns3="9075a0da-3943-4891-8ded-493e6a170793" xmlns:ns4="5637125f-61b7-4ab1-ae51-868c7983d343" targetNamespace="http://schemas.microsoft.com/office/2006/metadata/properties" ma:root="true" ma:fieldsID="44ea7b2e2c13816748bd23e1fb44f8b8" ns2:_="" ns3:_="" ns4:_="">
    <xsd:import namespace="http://schemas.microsoft.com/sharepoint.v3"/>
    <xsd:import namespace="9075a0da-3943-4891-8ded-493e6a170793"/>
    <xsd:import namespace="5637125f-61b7-4ab1-ae51-868c7983d343"/>
    <xsd:element name="properties">
      <xsd:complexType>
        <xsd:sequence>
          <xsd:element name="documentManagement">
            <xsd:complexType>
              <xsd:all>
                <xsd:element ref="ns2:CategoryDescription" minOccurs="0"/>
                <xsd:element ref="ns3:Document_x0020_Number" minOccurs="0"/>
                <xsd:element ref="ns3:Document_x0020_Type"/>
                <xsd:element ref="ns3:Latest_x0020_Changes" minOccurs="0"/>
                <xsd:element ref="ns3:Must_x0020_review_x0020_changes_x0020_with_x0020_staff" minOccurs="0"/>
                <xsd:element ref="ns3:New_x0020_Version_x0020_Email_x0020_Required" minOccurs="0"/>
                <xsd:element ref="ns3:Review_x0020_Notification_x0020_Date" minOccurs="0"/>
                <xsd:element ref="ns3:Functional_x0020_Area"/>
                <xsd:element ref="ns3:Branch"/>
                <xsd:element ref="ns3:Contract"/>
                <xsd:element ref="ns3:Topic2"/>
                <xsd:element ref="ns3:Workflow_x0020_Status"/>
                <xsd:element ref="ns4:Approve_x0020_Olli_x0020_Document" minOccurs="0"/>
                <xsd:element ref="ns3:Document_x0020_History" minOccurs="0"/>
                <xsd:element ref="ns4:Publish_x0020_Document" minOccurs="0"/>
                <xsd:element ref="ns3:_dlc_DocId" minOccurs="0"/>
                <xsd:element ref="ns3:_dlc_DocIdUrl" minOccurs="0"/>
                <xsd:element ref="ns3:_dlc_DocIdPersistId" minOccurs="0"/>
                <xsd:element ref="ns3:Divis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nillable="true" ma:displayName="Description"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75a0da-3943-4891-8ded-493e6a170793" elementFormDefault="qualified">
    <xsd:import namespace="http://schemas.microsoft.com/office/2006/documentManagement/types"/>
    <xsd:import namespace="http://schemas.microsoft.com/office/infopath/2007/PartnerControls"/>
    <xsd:element name="Document_x0020_Number" ma:index="3" nillable="true" ma:displayName="Document Number" ma:internalName="Document_x0020_Number" ma:readOnly="false">
      <xsd:simpleType>
        <xsd:restriction base="dms:Text">
          <xsd:maxLength value="255"/>
        </xsd:restriction>
      </xsd:simpleType>
    </xsd:element>
    <xsd:element name="Document_x0020_Type" ma:index="4" ma:displayName="Document Type" ma:format="Dropdown" ma:internalName="Document_x0020_Type" ma:readOnly="false">
      <xsd:simpleType>
        <xsd:restriction base="dms:Choice">
          <xsd:enumeration value="Comparative Billing"/>
          <xsd:enumeration value="Course Material"/>
          <xsd:enumeration value="Decision Tree"/>
          <xsd:enumeration value="Face-to-Face"/>
          <xsd:enumeration value="FAQ"/>
          <xsd:enumeration value="IRRR"/>
          <xsd:enumeration value="LCD"/>
          <xsd:enumeration value="Management Presentation"/>
          <xsd:enumeration value="Plan"/>
          <xsd:enumeration value="Presentation"/>
          <xsd:enumeration value="Provider Education Handout"/>
          <xsd:enumeration value="Provider Instruction"/>
          <xsd:enumeration value="Script"/>
          <xsd:enumeration value="Strategy"/>
          <xsd:enumeration value="Teleconference"/>
          <xsd:enumeration value="Web Posting/EML"/>
        </xsd:restriction>
      </xsd:simpleType>
    </xsd:element>
    <xsd:element name="Latest_x0020_Changes" ma:index="5" nillable="true" ma:displayName="Latest Changes" ma:internalName="Latest_x0020_Changes" ma:readOnly="false">
      <xsd:simpleType>
        <xsd:restriction base="dms:Note"/>
      </xsd:simpleType>
    </xsd:element>
    <xsd:element name="Must_x0020_review_x0020_changes_x0020_with_x0020_staff" ma:index="6" nillable="true" ma:displayName="Must review changes with staff" ma:format="RadioButtons" ma:internalName="Must_x0020_review_x0020_changes_x0020_with_x0020_staff">
      <xsd:simpleType>
        <xsd:restriction base="dms:Choice">
          <xsd:enumeration value="Yes"/>
          <xsd:enumeration value="No"/>
        </xsd:restriction>
      </xsd:simpleType>
    </xsd:element>
    <xsd:element name="New_x0020_Version_x0020_Email_x0020_Required" ma:index="7" nillable="true" ma:displayName="New Version Email Required" ma:default="No" ma:format="RadioButtons" ma:internalName="New_x0020_Version_x0020_Email_x0020_Required">
      <xsd:simpleType>
        <xsd:restriction base="dms:Choice">
          <xsd:enumeration value="Yes"/>
          <xsd:enumeration value="No"/>
        </xsd:restriction>
      </xsd:simpleType>
    </xsd:element>
    <xsd:element name="Review_x0020_Notification_x0020_Date" ma:index="8" nillable="true" ma:displayName="Review Notification Date" ma:format="DateOnly" ma:internalName="Review_x0020_Notification_x0020_Date" ma:readOnly="false">
      <xsd:simpleType>
        <xsd:restriction base="dms:DateTime"/>
      </xsd:simpleType>
    </xsd:element>
    <xsd:element name="Functional_x0020_Area" ma:index="9" ma:displayName="Functional Area" ma:format="Dropdown" ma:internalName="Functional_x0020_Area" ma:readOnly="false">
      <xsd:simpleType>
        <xsd:restriction base="dms:Choice">
          <xsd:enumeration value="Audit"/>
          <xsd:enumeration value="Clinical Services"/>
          <xsd:enumeration value="Contract Administration"/>
          <xsd:enumeration value="Financial Services"/>
          <xsd:enumeration value="Administration &amp; Support"/>
          <xsd:enumeration value="Provider Services"/>
          <xsd:enumeration value="Systems &amp; Technology"/>
        </xsd:restriction>
      </xsd:simpleType>
    </xsd:element>
    <xsd:element name="Branch" ma:index="10" ma:displayName="Branch" ma:format="Dropdown" ma:internalName="Branch" ma:readOnly="false">
      <xsd:simpleType>
        <xsd:restriction base="dms:Choice">
          <xsd:enumeration value="Appeals/Redeterminations"/>
          <xsd:enumeration value="Audit"/>
          <xsd:enumeration value="Audit - Appeals"/>
          <xsd:enumeration value="Audit - Cost Report Reopenings"/>
          <xsd:enumeration value="Audit - Field Office"/>
          <xsd:enumeration value="Audit - Reimbursement"/>
          <xsd:enumeration value="Audit - Supervisors"/>
          <xsd:enumeration value="Business Systems Support"/>
          <xsd:enumeration value="CCU"/>
          <xsd:enumeration value="CERT"/>
          <xsd:enumeration value="Claims"/>
          <xsd:enumeration value="Compliance"/>
          <xsd:enumeration value="Complaint Screening"/>
          <xsd:enumeration value="Customer Service"/>
          <xsd:enumeration value="Document Services"/>
          <xsd:enumeration value="Financial Reporting"/>
          <xsd:enumeration value="FOIA"/>
          <xsd:enumeration value="INSIGHT"/>
          <xsd:enumeration value="MAC Administration"/>
          <xsd:enumeration value="Medical Review"/>
          <xsd:enumeration value="Medicare Guidance"/>
          <xsd:enumeration value="MedPub"/>
          <xsd:enumeration value="MIP"/>
          <xsd:enumeration value="Monitoring &amp; Complaint Screening"/>
          <xsd:enumeration value="Payment Recovery"/>
          <xsd:enumeration value="Policy"/>
          <xsd:enumeration value="Provider Enrollment"/>
          <xsd:enumeration value="Provider Outreach &amp; Education"/>
          <xsd:enumeration value="Quality Assurance"/>
          <xsd:enumeration value="Quality Management"/>
          <xsd:enumeration value="RA"/>
          <xsd:enumeration value="Reimbursement"/>
          <xsd:enumeration value="Secondary Payer"/>
          <xsd:enumeration value="STAR"/>
          <xsd:enumeration value="Systems Security"/>
          <xsd:enumeration value="Tech Support"/>
          <xsd:enumeration value="Training"/>
          <xsd:enumeration value="UPIC-JOA"/>
          <xsd:enumeration value="Web Development"/>
          <xsd:enumeration value="Ready to Archive"/>
        </xsd:restriction>
      </xsd:simpleType>
    </xsd:element>
    <xsd:element name="Contract" ma:index="11" ma:displayName="Contract" ma:format="Dropdown" ma:internalName="Contract" ma:readOnly="false">
      <xsd:simpleType>
        <xsd:restriction base="dms:Choice">
          <xsd:enumeration value="(None)"/>
          <xsd:enumeration value="Part A"/>
          <xsd:enumeration value="Part B"/>
          <xsd:enumeration value="Shared"/>
        </xsd:restriction>
      </xsd:simpleType>
    </xsd:element>
    <xsd:element name="Topic2" ma:index="12" ma:displayName="Topic" ma:format="Dropdown" ma:internalName="Topic2" ma:readOnly="false">
      <xsd:simpleType>
        <xsd:restriction base="dms:Choice">
          <xsd:enumeration value="(None)"/>
          <xsd:enumeration value="935"/>
          <xsd:enumeration value="1099"/>
          <xsd:enumeration value="Accounts Payable"/>
          <xsd:enumeration value="Accounts Receivable"/>
          <xsd:enumeration value="Advance Payments"/>
          <xsd:enumeration value="Approval"/>
          <xsd:enumeration value="Assignment"/>
          <xsd:enumeration value="Audit - Acceptability"/>
          <xsd:enumeration value="Audit - Audit Programs"/>
          <xsd:enumeration value="Audit - Claim Calculations"/>
          <xsd:enumeration value="Audit - DSH/LIP"/>
          <xsd:enumeration value="Audit - EHR Workpapers"/>
          <xsd:enumeration value="Audit - IME/GME/NAH"/>
          <xsd:enumeration value="Audit - IRF, LTCH, and Provider-Based Reviews"/>
          <xsd:enumeration value="Audit - Letters"/>
          <xsd:enumeration value="Audit - Rates"/>
          <xsd:enumeration value="Audit - SCH/MDH"/>
          <xsd:enumeration value="Audit - Settlement Worksheets"/>
          <xsd:enumeration value="Audit - Tentative Settlement"/>
          <xsd:enumeration value="Audit - UDR Workpapers"/>
          <xsd:enumeration value="Audit - UDRs"/>
          <xsd:enumeration value="Audit - Wage Index"/>
          <xsd:enumeration value="Banking"/>
          <xsd:enumeration value="Bankruptcy"/>
          <xsd:enumeration value="Beneficiary letter"/>
          <xsd:enumeration value="CA View"/>
          <xsd:enumeration value="Call Log"/>
          <xsd:enumeration value="CCU Reports"/>
          <xsd:enumeration value="CERT"/>
          <xsd:enumeration value="Checklist"/>
          <xsd:enumeration value="CMS"/>
          <xsd:enumeration value="COBC"/>
          <xsd:enumeration value="Communique"/>
          <xsd:enumeration value="Coordination of Benefits"/>
          <xsd:enumeration value="Corrective-Preventive Action"/>
          <xsd:enumeration value="Correspondence"/>
          <xsd:enumeration value="CRNA"/>
          <xsd:enumeration value="Cycle"/>
          <xsd:enumeration value="Data Analysis"/>
          <xsd:enumeration value="DCS/Treasury"/>
          <xsd:enumeration value="Development"/>
          <xsd:enumeration value="Divisional"/>
          <xsd:enumeration value="Document Control"/>
          <xsd:enumeration value="Draft CR"/>
          <xsd:enumeration value="Education – Internal"/>
          <xsd:enumeration value="Education – Provider"/>
          <xsd:enumeration value="EFT"/>
          <xsd:enumeration value="eNews"/>
          <xsd:enumeration value="ERS"/>
          <xsd:enumeration value="External Audit"/>
          <xsd:enumeration value="Fax"/>
          <xsd:enumeration value="First Level Appeal"/>
          <xsd:enumeration value="FISS"/>
          <xsd:enumeration value="HIGLAS"/>
          <xsd:enumeration value="ICR"/>
          <xsd:enumeration value="Inquiries"/>
          <xsd:enumeration value="Internal Audit"/>
          <xsd:enumeration value="Internal Controls"/>
          <xsd:enumeration value="IRR"/>
          <xsd:enumeration value="IVR"/>
          <xsd:enumeration value="J5"/>
          <xsd:enumeration value="J8"/>
          <xsd:enumeration value="Macro"/>
          <xsd:enumeration value="Maintenance"/>
          <xsd:enumeration value="Management Review"/>
          <xsd:enumeration value="Master List"/>
          <xsd:enumeration value="Meetings"/>
          <xsd:enumeration value="MR Letter"/>
          <xsd:enumeration value="NICE"/>
          <xsd:enumeration value="Nonconforming Service"/>
          <xsd:enumeration value="OCR"/>
          <xsd:enumeration value="OnBase"/>
          <xsd:enumeration value="Pecos"/>
          <xsd:enumeration value="Performance Metrics"/>
          <xsd:enumeration value="Portal Support"/>
          <xsd:enumeration value="Problem Prioritization"/>
          <xsd:enumeration value="Processing Applications"/>
          <xsd:enumeration value="Production"/>
          <xsd:enumeration value="Provider Letter"/>
          <xsd:enumeration value="Quality"/>
          <xsd:enumeration value="Receipt"/>
          <xsd:enumeration value="Referral"/>
          <xsd:enumeration value="Regulation and Informational Materials"/>
          <xsd:enumeration value="Release"/>
          <xsd:enumeration value="Reopening"/>
          <xsd:enumeration value="Reporting"/>
          <xsd:enumeration value="Review"/>
          <xsd:enumeration value="Sampling"/>
          <xsd:enumeration value="Second Level Appeal"/>
          <xsd:enumeration value="Service Requests-Referrals"/>
          <xsd:enumeration value="Systems Support"/>
          <xsd:enumeration value="Thank Yous"/>
          <xsd:enumeration value="Third Party"/>
          <xsd:enumeration value="Training"/>
          <xsd:enumeration value="Training Delivery"/>
          <xsd:enumeration value="Training Development"/>
          <xsd:enumeration value="Trending"/>
          <xsd:enumeration value="Validation"/>
          <xsd:enumeration value="Voluntary Refunds"/>
          <xsd:enumeration value="Website"/>
          <xsd:enumeration value="WFO"/>
          <xsd:enumeration value="Workload"/>
          <xsd:enumeration value="Worksheet"/>
          <xsd:enumeration value="Write Off"/>
          <xsd:enumeration value="ZPIC/UPIC"/>
        </xsd:restriction>
      </xsd:simpleType>
    </xsd:element>
    <xsd:element name="Workflow_x0020_Status" ma:index="13" ma:displayName="Workflow Status" ma:default="New" ma:format="Dropdown" ma:internalName="Workflow_x0020_Status" ma:readOnly="false">
      <xsd:simpleType>
        <xsd:restriction base="dms:Choice">
          <xsd:enumeration value="New"/>
          <xsd:enumeration value="Edit"/>
          <xsd:enumeration value="Review"/>
          <xsd:enumeration value="Approval"/>
          <xsd:enumeration value="Ready"/>
          <xsd:enumeration value="Active"/>
        </xsd:restriction>
      </xsd:simpleType>
    </xsd:element>
    <xsd:element name="Document_x0020_History" ma:index="16" nillable="true" ma:displayName="Document History" ma:internalName="Document_x0020_History" ma:readOnly="false">
      <xsd:simpleType>
        <xsd:restriction base="dms:Note">
          <xsd:maxLength value="255"/>
        </xsd:restrict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Division" ma:index="24" nillable="true" ma:displayName="Division" ma:default="Government Health Administrators" ma:hidden="true" ma:internalName="Division" ma:readOnly="false">
      <xsd:simpleType>
        <xsd:restriction base="dms:Text">
          <xsd:maxLength value="255"/>
        </xsd:restriction>
      </xsd:simple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37125f-61b7-4ab1-ae51-868c7983d343" elementFormDefault="qualified">
    <xsd:import namespace="http://schemas.microsoft.com/office/2006/documentManagement/types"/>
    <xsd:import namespace="http://schemas.microsoft.com/office/infopath/2007/PartnerControls"/>
    <xsd:element name="Approve_x0020_Olli_x0020_Document" ma:index="15" nillable="true" ma:displayName="Approve Document" ma:format="Hyperlink" ma:internalName="Approve_x0020_Olli_x0020_Document"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sh_x0020_Document" ma:index="17" nillable="true" ma:displayName="Publish Document" ma:internalName="Publish_x0020_Document">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3C6DB2-C266-45C2-A995-3AB619B390DB}">
  <ds:schemaRef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637125f-61b7-4ab1-ae51-868c7983d343"/>
    <ds:schemaRef ds:uri="http://schemas.microsoft.com/office/2006/documentManagement/types"/>
    <ds:schemaRef ds:uri="9075a0da-3943-4891-8ded-493e6a170793"/>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3F435330-A1E7-4298-99DB-0B725D4B04DA}">
  <ds:schemaRefs>
    <ds:schemaRef ds:uri="http://schemas.microsoft.com/sharepoint/v3/contenttype/forms"/>
  </ds:schemaRefs>
</ds:datastoreItem>
</file>

<file path=customXml/itemProps3.xml><?xml version="1.0" encoding="utf-8"?>
<ds:datastoreItem xmlns:ds="http://schemas.openxmlformats.org/officeDocument/2006/customXml" ds:itemID="{9C386BCB-98CB-4DFF-9E27-D12EBCCF28E1}">
  <ds:schemaRefs>
    <ds:schemaRef ds:uri="http://schemas.microsoft.com/sharepoint/events"/>
  </ds:schemaRefs>
</ds:datastoreItem>
</file>

<file path=customXml/itemProps4.xml><?xml version="1.0" encoding="utf-8"?>
<ds:datastoreItem xmlns:ds="http://schemas.openxmlformats.org/officeDocument/2006/customXml" ds:itemID="{9B3AA1AB-0551-44C6-9E38-AB4E8822E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075a0da-3943-4891-8ded-493e6a170793"/>
    <ds:schemaRef ds:uri="5637125f-61b7-4ab1-ae51-868c7983d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4314</TotalTime>
  <Words>417</Words>
  <Application>Microsoft Office PowerPoint</Application>
  <PresentationFormat>Widescreen</PresentationFormat>
  <Paragraphs>53</Paragraphs>
  <Slides>15</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Trebuchet MS</vt:lpstr>
      <vt:lpstr>Office Theme</vt:lpstr>
      <vt:lpstr>Custom Design</vt:lpstr>
      <vt:lpstr>1_Custom Design</vt:lpstr>
      <vt:lpstr>Let’s blog!  WPS Medicare Buzz</vt:lpstr>
      <vt:lpstr>Disclaimer</vt:lpstr>
      <vt:lpstr>What is a Blog?</vt:lpstr>
      <vt:lpstr>Why did WPS start a blog?</vt:lpstr>
      <vt:lpstr>Two CMS Grants Awarded to WPS </vt:lpstr>
      <vt:lpstr>What’s the name of WPS GHA’s blog?</vt:lpstr>
      <vt:lpstr>Our Primary Blogger</vt:lpstr>
      <vt:lpstr>Find WPS Medicare Buzz</vt:lpstr>
      <vt:lpstr>What does a post look like?</vt:lpstr>
      <vt:lpstr>Have questions about anything posted on our blog?</vt:lpstr>
      <vt:lpstr>Scroll to the bottom of the post and choose Send Comments</vt:lpstr>
      <vt:lpstr>Your question along with the answer may show up here</vt:lpstr>
      <vt:lpstr>What does the future hold for WPS Medicare Buzz?</vt:lpstr>
      <vt:lpstr>Survey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07 11 Let's blog! WPS Medicare Buzz</dc:title>
  <dc:creator>Rasmussen, Benjamin - Corp Comm</dc:creator>
  <cp:lastModifiedBy>Leifker, Kathleen</cp:lastModifiedBy>
  <cp:revision>176</cp:revision>
  <dcterms:created xsi:type="dcterms:W3CDTF">2020-11-15T21:40:28Z</dcterms:created>
  <dcterms:modified xsi:type="dcterms:W3CDTF">2023-09-01T12:37:25Z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0x0101006E63F9F2094B854683EBE2F25BB346E5000506D6BA6D64EB4598816411DF463305</vt:lpwstr>
  </property>
  <property fmtid="{D5CDD505-2E9C-101B-9397-08002B2CF9AE}" pid="3" name="_dlc_DocIdItemGuid">
    <vt:lpwstr>c5faf7ac-c2a2-4111-8181-26367b23f87b</vt:lpwstr>
  </property>
  <property fmtid="{D5CDD505-2E9C-101B-9397-08002B2CF9AE}" pid="4" name="WorkflowChangePath">
    <vt:lpwstr>ff487eb3-93c9-4c80-865d-d078c77297d9,30;ff487eb3-93c9-4c80-865d-d078c77297d9,30;ff487eb3-93c9-4c80-865d-d078c77297d9,17;ff487eb3-93c9-4c80-865d-d078c77297d9,17;</vt:lpwstr>
  </property>
</Properties>
</file>