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notesMasterIdLst>
    <p:notesMasterId r:id="rId45"/>
  </p:notesMasterIdLst>
  <p:sldIdLst>
    <p:sldId id="475" r:id="rId6"/>
    <p:sldId id="256" r:id="rId7"/>
    <p:sldId id="476" r:id="rId8"/>
    <p:sldId id="258" r:id="rId9"/>
    <p:sldId id="490" r:id="rId10"/>
    <p:sldId id="259" r:id="rId11"/>
    <p:sldId id="531" r:id="rId12"/>
    <p:sldId id="537" r:id="rId13"/>
    <p:sldId id="539" r:id="rId14"/>
    <p:sldId id="540" r:id="rId15"/>
    <p:sldId id="542" r:id="rId16"/>
    <p:sldId id="543" r:id="rId17"/>
    <p:sldId id="544" r:id="rId18"/>
    <p:sldId id="550" r:id="rId19"/>
    <p:sldId id="551" r:id="rId20"/>
    <p:sldId id="552" r:id="rId21"/>
    <p:sldId id="553" r:id="rId22"/>
    <p:sldId id="554" r:id="rId23"/>
    <p:sldId id="558" r:id="rId24"/>
    <p:sldId id="559" r:id="rId25"/>
    <p:sldId id="560" r:id="rId26"/>
    <p:sldId id="561" r:id="rId27"/>
    <p:sldId id="562" r:id="rId28"/>
    <p:sldId id="538" r:id="rId29"/>
    <p:sldId id="563" r:id="rId30"/>
    <p:sldId id="564" r:id="rId31"/>
    <p:sldId id="565" r:id="rId32"/>
    <p:sldId id="566" r:id="rId33"/>
    <p:sldId id="567" r:id="rId34"/>
    <p:sldId id="532" r:id="rId35"/>
    <p:sldId id="568" r:id="rId36"/>
    <p:sldId id="488" r:id="rId37"/>
    <p:sldId id="491" r:id="rId38"/>
    <p:sldId id="533" r:id="rId39"/>
    <p:sldId id="536" r:id="rId40"/>
    <p:sldId id="483" r:id="rId41"/>
    <p:sldId id="482" r:id="rId42"/>
    <p:sldId id="569" r:id="rId43"/>
    <p:sldId id="470" r:id="rId4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42789"/>
    <a:srgbClr val="FFFFFF"/>
    <a:srgbClr val="6EFCA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80" autoAdjust="0"/>
    <p:restoredTop sz="86410" autoAdjust="0"/>
  </p:normalViewPr>
  <p:slideViewPr>
    <p:cSldViewPr snapToGrid="0">
      <p:cViewPr varScale="1">
        <p:scale>
          <a:sx n="93" d="100"/>
          <a:sy n="93" d="100"/>
        </p:scale>
        <p:origin x="390" y="78"/>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notesMaster" Target="notesMasters/notesMaster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theme" Target="theme/theme1.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E9FC40-FBF3-814F-9E56-50587560396D}" type="datetimeFigureOut">
              <a:rPr lang="en-US" smtClean="0"/>
              <a:t>10/28/2025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C664B30-646F-8643-8653-8343F83773FD}" type="slidenum">
              <a:rPr lang="en-US" smtClean="0"/>
              <a:t>‹#›</a:t>
            </a:fld>
            <a:endParaRPr lang="en-US" dirty="0"/>
          </a:p>
        </p:txBody>
      </p:sp>
    </p:spTree>
    <p:extLst>
      <p:ext uri="{BB962C8B-B14F-4D97-AF65-F5344CB8AC3E}">
        <p14:creationId xmlns:p14="http://schemas.microsoft.com/office/powerpoint/2010/main" val="32778566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C664B30-646F-8643-8653-8343F83773FD}" type="slidenum">
              <a:rPr lang="en-US" smtClean="0"/>
              <a:t>4</a:t>
            </a:fld>
            <a:endParaRPr lang="en-US" dirty="0"/>
          </a:p>
        </p:txBody>
      </p:sp>
    </p:spTree>
    <p:extLst>
      <p:ext uri="{BB962C8B-B14F-4D97-AF65-F5344CB8AC3E}">
        <p14:creationId xmlns:p14="http://schemas.microsoft.com/office/powerpoint/2010/main" val="4131093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C664B30-646F-8643-8653-8343F83773FD}" type="slidenum">
              <a:rPr lang="en-US" smtClean="0"/>
              <a:t>34</a:t>
            </a:fld>
            <a:endParaRPr lang="en-US" dirty="0"/>
          </a:p>
        </p:txBody>
      </p:sp>
    </p:spTree>
    <p:extLst>
      <p:ext uri="{BB962C8B-B14F-4D97-AF65-F5344CB8AC3E}">
        <p14:creationId xmlns:p14="http://schemas.microsoft.com/office/powerpoint/2010/main" val="40176989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C664B30-646F-8643-8653-8343F83773FD}" type="slidenum">
              <a:rPr lang="en-US" smtClean="0"/>
              <a:t>38</a:t>
            </a:fld>
            <a:endParaRPr lang="en-US" dirty="0"/>
          </a:p>
        </p:txBody>
      </p:sp>
    </p:spTree>
    <p:extLst>
      <p:ext uri="{BB962C8B-B14F-4D97-AF65-F5344CB8AC3E}">
        <p14:creationId xmlns:p14="http://schemas.microsoft.com/office/powerpoint/2010/main" val="28607007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C664B30-646F-8643-8653-8343F83773FD}" type="slidenum">
              <a:rPr lang="en-US" smtClean="0"/>
              <a:t>6</a:t>
            </a:fld>
            <a:endParaRPr lang="en-US" dirty="0"/>
          </a:p>
        </p:txBody>
      </p:sp>
    </p:spTree>
    <p:extLst>
      <p:ext uri="{BB962C8B-B14F-4D97-AF65-F5344CB8AC3E}">
        <p14:creationId xmlns:p14="http://schemas.microsoft.com/office/powerpoint/2010/main" val="39381595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593DF1-CE6B-F2BA-A42E-6CBEEDB50E8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0B658D-53E3-B75C-2D6D-FC84B18183E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3727124-CD6F-432A-6920-C284D6C466E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2553510-6535-325A-F1D3-3A22528F1B6E}"/>
              </a:ext>
            </a:extLst>
          </p:cNvPr>
          <p:cNvSpPr>
            <a:spLocks noGrp="1"/>
          </p:cNvSpPr>
          <p:nvPr>
            <p:ph type="sldNum" sz="quarter" idx="5"/>
          </p:nvPr>
        </p:nvSpPr>
        <p:spPr/>
        <p:txBody>
          <a:bodyPr/>
          <a:lstStyle/>
          <a:p>
            <a:fld id="{5C664B30-646F-8643-8653-8343F83773FD}" type="slidenum">
              <a:rPr lang="en-US" smtClean="0"/>
              <a:t>7</a:t>
            </a:fld>
            <a:endParaRPr lang="en-US" dirty="0"/>
          </a:p>
        </p:txBody>
      </p:sp>
    </p:spTree>
    <p:extLst>
      <p:ext uri="{BB962C8B-B14F-4D97-AF65-F5344CB8AC3E}">
        <p14:creationId xmlns:p14="http://schemas.microsoft.com/office/powerpoint/2010/main" val="36637432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C664B30-646F-8643-8653-8343F83773FD}" type="slidenum">
              <a:rPr lang="en-US" smtClean="0"/>
              <a:t>9</a:t>
            </a:fld>
            <a:endParaRPr lang="en-US" dirty="0"/>
          </a:p>
        </p:txBody>
      </p:sp>
    </p:spTree>
    <p:extLst>
      <p:ext uri="{BB962C8B-B14F-4D97-AF65-F5344CB8AC3E}">
        <p14:creationId xmlns:p14="http://schemas.microsoft.com/office/powerpoint/2010/main" val="23094324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C664B30-646F-8643-8653-8343F83773FD}" type="slidenum">
              <a:rPr lang="en-US" smtClean="0"/>
              <a:t>16</a:t>
            </a:fld>
            <a:endParaRPr lang="en-US" dirty="0"/>
          </a:p>
        </p:txBody>
      </p:sp>
    </p:spTree>
    <p:extLst>
      <p:ext uri="{BB962C8B-B14F-4D97-AF65-F5344CB8AC3E}">
        <p14:creationId xmlns:p14="http://schemas.microsoft.com/office/powerpoint/2010/main" val="33350704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C664B30-646F-8643-8653-8343F83773FD}" type="slidenum">
              <a:rPr lang="en-US" smtClean="0"/>
              <a:t>17</a:t>
            </a:fld>
            <a:endParaRPr lang="en-US" dirty="0"/>
          </a:p>
        </p:txBody>
      </p:sp>
    </p:spTree>
    <p:extLst>
      <p:ext uri="{BB962C8B-B14F-4D97-AF65-F5344CB8AC3E}">
        <p14:creationId xmlns:p14="http://schemas.microsoft.com/office/powerpoint/2010/main" val="38210829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C664B30-646F-8643-8653-8343F83773FD}" type="slidenum">
              <a:rPr lang="en-US" smtClean="0"/>
              <a:t>24</a:t>
            </a:fld>
            <a:endParaRPr lang="en-US" dirty="0"/>
          </a:p>
        </p:txBody>
      </p:sp>
    </p:spTree>
    <p:extLst>
      <p:ext uri="{BB962C8B-B14F-4D97-AF65-F5344CB8AC3E}">
        <p14:creationId xmlns:p14="http://schemas.microsoft.com/office/powerpoint/2010/main" val="6411222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C664B30-646F-8643-8653-8343F83773FD}" type="slidenum">
              <a:rPr lang="en-US" smtClean="0"/>
              <a:t>30</a:t>
            </a:fld>
            <a:endParaRPr lang="en-US" dirty="0"/>
          </a:p>
        </p:txBody>
      </p:sp>
    </p:spTree>
    <p:extLst>
      <p:ext uri="{BB962C8B-B14F-4D97-AF65-F5344CB8AC3E}">
        <p14:creationId xmlns:p14="http://schemas.microsoft.com/office/powerpoint/2010/main" val="6411222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C664B30-646F-8643-8653-8343F83773FD}" type="slidenum">
              <a:rPr lang="en-US" smtClean="0"/>
              <a:t>32</a:t>
            </a:fld>
            <a:endParaRPr lang="en-US" dirty="0"/>
          </a:p>
        </p:txBody>
      </p:sp>
    </p:spTree>
    <p:extLst>
      <p:ext uri="{BB962C8B-B14F-4D97-AF65-F5344CB8AC3E}">
        <p14:creationId xmlns:p14="http://schemas.microsoft.com/office/powerpoint/2010/main" val="96532281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descr="A blue and black logo&#10;&#10;Description automatically generated">
            <a:extLst>
              <a:ext uri="{FF2B5EF4-FFF2-40B4-BE49-F238E27FC236}">
                <a16:creationId xmlns:a16="http://schemas.microsoft.com/office/drawing/2014/main" id="{AA20C6C4-F155-7803-EFE1-9762E8F8E67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26890" y="793676"/>
            <a:ext cx="2808514" cy="915368"/>
          </a:xfrm>
          <a:prstGeom prst="rect">
            <a:avLst/>
          </a:prstGeom>
        </p:spPr>
      </p:pic>
      <p:pic>
        <p:nvPicPr>
          <p:cNvPr id="7" name="Picture 6" descr="A close up of a logo&#10;&#10;Description automatically generated">
            <a:extLst>
              <a:ext uri="{FF2B5EF4-FFF2-40B4-BE49-F238E27FC236}">
                <a16:creationId xmlns:a16="http://schemas.microsoft.com/office/drawing/2014/main" id="{14E046DD-223D-90F4-25DB-5E4397CCEFC3}"/>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234" y="0"/>
            <a:ext cx="12189532" cy="6858000"/>
          </a:xfrm>
          <a:prstGeom prst="rect">
            <a:avLst/>
          </a:prstGeom>
        </p:spPr>
      </p:pic>
      <p:sp>
        <p:nvSpPr>
          <p:cNvPr id="2" name="Title 1">
            <a:extLst>
              <a:ext uri="{FF2B5EF4-FFF2-40B4-BE49-F238E27FC236}">
                <a16:creationId xmlns:a16="http://schemas.microsoft.com/office/drawing/2014/main" id="{562FDC75-92C1-E9B5-3504-B59857A6FD43}"/>
              </a:ext>
            </a:extLst>
          </p:cNvPr>
          <p:cNvSpPr>
            <a:spLocks noGrp="1"/>
          </p:cNvSpPr>
          <p:nvPr>
            <p:ph type="ctrTitle"/>
          </p:nvPr>
        </p:nvSpPr>
        <p:spPr>
          <a:xfrm>
            <a:off x="526890" y="1918234"/>
            <a:ext cx="7316755" cy="2734447"/>
          </a:xfrm>
        </p:spPr>
        <p:txBody>
          <a:bodyPr anchor="ctr"/>
          <a:lstStyle>
            <a:lvl1pPr algn="l">
              <a:defRPr sz="6000">
                <a:solidFill>
                  <a:schemeClr val="tx1">
                    <a:lumMod val="75000"/>
                    <a:lumOff val="25000"/>
                  </a:schemeClr>
                </a:solidFill>
              </a:defRPr>
            </a:lvl1pPr>
          </a:lstStyle>
          <a:p>
            <a:r>
              <a:rPr lang="en-US" dirty="0"/>
              <a:t>Click to edit Master title style</a:t>
            </a:r>
          </a:p>
        </p:txBody>
      </p:sp>
      <p:sp>
        <p:nvSpPr>
          <p:cNvPr id="3" name="Subtitle 2">
            <a:extLst>
              <a:ext uri="{FF2B5EF4-FFF2-40B4-BE49-F238E27FC236}">
                <a16:creationId xmlns:a16="http://schemas.microsoft.com/office/drawing/2014/main" id="{8B1FA38E-B6D4-E7E2-AD0C-0525A67BA19B}"/>
              </a:ext>
            </a:extLst>
          </p:cNvPr>
          <p:cNvSpPr>
            <a:spLocks noGrp="1"/>
          </p:cNvSpPr>
          <p:nvPr>
            <p:ph type="subTitle" idx="1"/>
          </p:nvPr>
        </p:nvSpPr>
        <p:spPr>
          <a:xfrm>
            <a:off x="2653553" y="4759132"/>
            <a:ext cx="5190092" cy="533006"/>
          </a:xfrm>
        </p:spPr>
        <p:txBody>
          <a:bodyPr/>
          <a:lstStyle>
            <a:lvl1pPr marL="0" indent="0" algn="ctr">
              <a:buNone/>
              <a:defRPr sz="24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US" dirty="0"/>
          </a:p>
        </p:txBody>
      </p:sp>
      <p:pic>
        <p:nvPicPr>
          <p:cNvPr id="10" name="Picture 9" descr="Logo, company name&#10;&#10;Description automatically generated">
            <a:extLst>
              <a:ext uri="{FF2B5EF4-FFF2-40B4-BE49-F238E27FC236}">
                <a16:creationId xmlns:a16="http://schemas.microsoft.com/office/drawing/2014/main" id="{79478F67-FB7C-B918-569D-233FCB007EF0}"/>
              </a:ext>
            </a:extLst>
          </p:cNvPr>
          <p:cNvPicPr>
            <a:picLocks noChangeAspect="1"/>
          </p:cNvPicPr>
          <p:nvPr userDrawn="1"/>
        </p:nvPicPr>
        <p:blipFill>
          <a:blip r:embed="rId4" cstate="email">
            <a:extLst>
              <a:ext uri="{28A0092B-C50C-407E-A947-70E740481C1C}">
                <a14:useLocalDpi xmlns:a14="http://schemas.microsoft.com/office/drawing/2010/main"/>
              </a:ext>
            </a:extLst>
          </a:blip>
          <a:srcRect t="9737"/>
          <a:stretch/>
        </p:blipFill>
        <p:spPr>
          <a:xfrm>
            <a:off x="526890" y="5398589"/>
            <a:ext cx="2808514" cy="1107794"/>
          </a:xfrm>
          <a:prstGeom prst="rect">
            <a:avLst/>
          </a:prstGeom>
        </p:spPr>
      </p:pic>
      <p:sp>
        <p:nvSpPr>
          <p:cNvPr id="4" name="Slide Number Placeholder 7">
            <a:extLst>
              <a:ext uri="{FF2B5EF4-FFF2-40B4-BE49-F238E27FC236}">
                <a16:creationId xmlns:a16="http://schemas.microsoft.com/office/drawing/2014/main" id="{525A48F2-9A76-3D99-FF32-380DF7951746}"/>
              </a:ext>
            </a:extLst>
          </p:cNvPr>
          <p:cNvSpPr txBox="1">
            <a:spLocks/>
          </p:cNvSpPr>
          <p:nvPr userDrawn="1"/>
        </p:nvSpPr>
        <p:spPr>
          <a:xfrm>
            <a:off x="11236245" y="6354595"/>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Tree>
    <p:extLst>
      <p:ext uri="{BB962C8B-B14F-4D97-AF65-F5344CB8AC3E}">
        <p14:creationId xmlns:p14="http://schemas.microsoft.com/office/powerpoint/2010/main" val="3259441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Content, CPT,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4D8FBD-4069-8E42-73DD-E2181C6C820A}"/>
              </a:ext>
            </a:extLst>
          </p:cNvPr>
          <p:cNvSpPr>
            <a:spLocks noGrp="1"/>
          </p:cNvSpPr>
          <p:nvPr>
            <p:ph type="title"/>
          </p:nvPr>
        </p:nvSpPr>
        <p:spPr>
          <a:xfrm>
            <a:off x="838200" y="365125"/>
            <a:ext cx="10466626" cy="1325563"/>
          </a:xfrm>
        </p:spPr>
        <p:txBody>
          <a:bodyPr/>
          <a:lstStyle>
            <a:lvl1pPr>
              <a:defRPr>
                <a:solidFill>
                  <a:schemeClr val="tx1">
                    <a:lumMod val="75000"/>
                    <a:lumOff val="25000"/>
                  </a:schemeClr>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568ED624-3888-3796-CDD6-9C36A7486143}"/>
              </a:ext>
            </a:extLst>
          </p:cNvPr>
          <p:cNvSpPr>
            <a:spLocks noGrp="1"/>
          </p:cNvSpPr>
          <p:nvPr>
            <p:ph idx="1"/>
          </p:nvPr>
        </p:nvSpPr>
        <p:spPr>
          <a:xfrm>
            <a:off x="838200" y="1804988"/>
            <a:ext cx="6096000" cy="4583047"/>
          </a:xfrm>
        </p:spPr>
        <p:txBody>
          <a:bodyPr/>
          <a:lstStyle>
            <a:lvl1pPr>
              <a:buClr>
                <a:srgbClr val="042789"/>
              </a:buClr>
              <a:defRPr sz="3200">
                <a:solidFill>
                  <a:schemeClr val="tx1">
                    <a:lumMod val="75000"/>
                    <a:lumOff val="25000"/>
                  </a:schemeClr>
                </a:solidFill>
              </a:defRPr>
            </a:lvl1pPr>
            <a:lvl2pPr>
              <a:buClr>
                <a:srgbClr val="042789"/>
              </a:buClr>
              <a:defRPr sz="2800">
                <a:solidFill>
                  <a:schemeClr val="tx1">
                    <a:lumMod val="75000"/>
                    <a:lumOff val="25000"/>
                  </a:schemeClr>
                </a:solidFill>
              </a:defRPr>
            </a:lvl2pPr>
            <a:lvl3pPr>
              <a:buClr>
                <a:srgbClr val="042789"/>
              </a:buClr>
              <a:defRPr sz="2400">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p:txBody>
      </p:sp>
      <p:pic>
        <p:nvPicPr>
          <p:cNvPr id="8" name="Picture 7" descr="A logo of a company&#10;&#10;Description automatically generated">
            <a:extLst>
              <a:ext uri="{FF2B5EF4-FFF2-40B4-BE49-F238E27FC236}">
                <a16:creationId xmlns:a16="http://schemas.microsoft.com/office/drawing/2014/main" id="{C9658463-3364-6B90-9A4D-B01F2566AE1F}"/>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61159" y="6242050"/>
            <a:ext cx="501320" cy="501650"/>
          </a:xfrm>
          <a:prstGeom prst="rect">
            <a:avLst/>
          </a:prstGeom>
        </p:spPr>
      </p:pic>
      <p:sp>
        <p:nvSpPr>
          <p:cNvPr id="5" name="Text Placeholder 4">
            <a:extLst>
              <a:ext uri="{FF2B5EF4-FFF2-40B4-BE49-F238E27FC236}">
                <a16:creationId xmlns:a16="http://schemas.microsoft.com/office/drawing/2014/main" id="{71E18BBE-F7AF-1BE6-9878-07866E6B5560}"/>
              </a:ext>
            </a:extLst>
          </p:cNvPr>
          <p:cNvSpPr>
            <a:spLocks noGrp="1"/>
          </p:cNvSpPr>
          <p:nvPr>
            <p:ph type="body" sz="quarter" idx="11"/>
          </p:nvPr>
        </p:nvSpPr>
        <p:spPr>
          <a:xfrm>
            <a:off x="1619636" y="6488668"/>
            <a:ext cx="9353164" cy="369332"/>
          </a:xfrm>
        </p:spPr>
        <p:txBody>
          <a:bodyPr>
            <a:noAutofit/>
          </a:bodyPr>
          <a:lstStyle>
            <a:lvl1pPr marL="0" indent="0">
              <a:buNone/>
              <a:defRPr sz="1200">
                <a:solidFill>
                  <a:schemeClr val="tx1">
                    <a:lumMod val="75000"/>
                    <a:lumOff val="25000"/>
                  </a:schemeClr>
                </a:solidFill>
              </a:defRPr>
            </a:lvl1pPr>
            <a:lvl2pPr>
              <a:defRPr sz="1200"/>
            </a:lvl2pPr>
            <a:lvl3pPr>
              <a:defRPr sz="1200"/>
            </a:lvl3pPr>
            <a:lvl4pPr>
              <a:defRPr sz="1200"/>
            </a:lvl4pPr>
            <a:lvl5pPr>
              <a:defRPr sz="1200"/>
            </a:lvl5pPr>
          </a:lstStyle>
          <a:p>
            <a:pPr lvl="0"/>
            <a:r>
              <a:rPr lang="en-US" dirty="0"/>
              <a:t>Click to edit Master text styles</a:t>
            </a:r>
          </a:p>
        </p:txBody>
      </p:sp>
      <p:sp>
        <p:nvSpPr>
          <p:cNvPr id="6" name="Picture Placeholder 5">
            <a:extLst>
              <a:ext uri="{FF2B5EF4-FFF2-40B4-BE49-F238E27FC236}">
                <a16:creationId xmlns:a16="http://schemas.microsoft.com/office/drawing/2014/main" id="{7F5DBB29-FB65-CA0B-1662-E4444889E6D6}"/>
              </a:ext>
            </a:extLst>
          </p:cNvPr>
          <p:cNvSpPr>
            <a:spLocks noGrp="1"/>
          </p:cNvSpPr>
          <p:nvPr>
            <p:ph type="pic" sz="quarter" idx="10"/>
          </p:nvPr>
        </p:nvSpPr>
        <p:spPr>
          <a:xfrm>
            <a:off x="7243052" y="1804989"/>
            <a:ext cx="4061774" cy="4462128"/>
          </a:xfrm>
        </p:spPr>
        <p:txBody>
          <a:bodyPr/>
          <a:lstStyle>
            <a:lvl1pPr marL="0" indent="0">
              <a:buNone/>
              <a:defRPr/>
            </a:lvl1pPr>
          </a:lstStyle>
          <a:p>
            <a:endParaRPr lang="en-US" dirty="0"/>
          </a:p>
        </p:txBody>
      </p:sp>
      <p:sp>
        <p:nvSpPr>
          <p:cNvPr id="9" name="Slide Number Placeholder 7">
            <a:extLst>
              <a:ext uri="{FF2B5EF4-FFF2-40B4-BE49-F238E27FC236}">
                <a16:creationId xmlns:a16="http://schemas.microsoft.com/office/drawing/2014/main" id="{45766758-E681-171E-3AB1-2F42BB6886F7}"/>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Tree>
    <p:extLst>
      <p:ext uri="{BB962C8B-B14F-4D97-AF65-F5344CB8AC3E}">
        <p14:creationId xmlns:p14="http://schemas.microsoft.com/office/powerpoint/2010/main" val="27840145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Content,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4D8FBD-4069-8E42-73DD-E2181C6C820A}"/>
              </a:ext>
            </a:extLst>
          </p:cNvPr>
          <p:cNvSpPr>
            <a:spLocks noGrp="1"/>
          </p:cNvSpPr>
          <p:nvPr>
            <p:ph type="title"/>
          </p:nvPr>
        </p:nvSpPr>
        <p:spPr>
          <a:xfrm>
            <a:off x="838200" y="365125"/>
            <a:ext cx="10466626" cy="1325563"/>
          </a:xfrm>
        </p:spPr>
        <p:txBody>
          <a:bodyPr/>
          <a:lstStyle>
            <a:lvl1pPr>
              <a:defRPr>
                <a:solidFill>
                  <a:schemeClr val="tx1">
                    <a:lumMod val="75000"/>
                    <a:lumOff val="25000"/>
                  </a:schemeClr>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568ED624-3888-3796-CDD6-9C36A7486143}"/>
              </a:ext>
            </a:extLst>
          </p:cNvPr>
          <p:cNvSpPr>
            <a:spLocks noGrp="1"/>
          </p:cNvSpPr>
          <p:nvPr>
            <p:ph idx="1"/>
          </p:nvPr>
        </p:nvSpPr>
        <p:spPr>
          <a:xfrm>
            <a:off x="838200" y="1804988"/>
            <a:ext cx="6096000" cy="4583047"/>
          </a:xfrm>
        </p:spPr>
        <p:txBody>
          <a:bodyPr/>
          <a:lstStyle>
            <a:lvl1pPr>
              <a:buClr>
                <a:srgbClr val="042789"/>
              </a:buClr>
              <a:defRPr sz="3200">
                <a:solidFill>
                  <a:schemeClr val="tx1">
                    <a:lumMod val="75000"/>
                    <a:lumOff val="25000"/>
                  </a:schemeClr>
                </a:solidFill>
              </a:defRPr>
            </a:lvl1pPr>
            <a:lvl2pPr>
              <a:buClr>
                <a:srgbClr val="042789"/>
              </a:buClr>
              <a:defRPr sz="2800">
                <a:solidFill>
                  <a:schemeClr val="tx1">
                    <a:lumMod val="75000"/>
                    <a:lumOff val="25000"/>
                  </a:schemeClr>
                </a:solidFill>
              </a:defRPr>
            </a:lvl2pPr>
            <a:lvl3pPr>
              <a:buClr>
                <a:srgbClr val="042789"/>
              </a:buClr>
              <a:defRPr sz="2400">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p:txBody>
      </p:sp>
      <p:pic>
        <p:nvPicPr>
          <p:cNvPr id="8" name="Picture 7" descr="A logo of a company&#10;&#10;Description automatically generated">
            <a:extLst>
              <a:ext uri="{FF2B5EF4-FFF2-40B4-BE49-F238E27FC236}">
                <a16:creationId xmlns:a16="http://schemas.microsoft.com/office/drawing/2014/main" id="{C9658463-3364-6B90-9A4D-B01F2566AE1F}"/>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61159" y="6242050"/>
            <a:ext cx="501320" cy="501650"/>
          </a:xfrm>
          <a:prstGeom prst="rect">
            <a:avLst/>
          </a:prstGeom>
        </p:spPr>
      </p:pic>
      <p:sp>
        <p:nvSpPr>
          <p:cNvPr id="6" name="Picture Placeholder 5">
            <a:extLst>
              <a:ext uri="{FF2B5EF4-FFF2-40B4-BE49-F238E27FC236}">
                <a16:creationId xmlns:a16="http://schemas.microsoft.com/office/drawing/2014/main" id="{7F5DBB29-FB65-CA0B-1662-E4444889E6D6}"/>
              </a:ext>
            </a:extLst>
          </p:cNvPr>
          <p:cNvSpPr>
            <a:spLocks noGrp="1"/>
          </p:cNvSpPr>
          <p:nvPr>
            <p:ph type="pic" sz="quarter" idx="10"/>
          </p:nvPr>
        </p:nvSpPr>
        <p:spPr>
          <a:xfrm>
            <a:off x="7243052" y="1804989"/>
            <a:ext cx="4061774" cy="4462128"/>
          </a:xfrm>
        </p:spPr>
        <p:txBody>
          <a:bodyPr/>
          <a:lstStyle>
            <a:lvl1pPr marL="0" indent="0">
              <a:buNone/>
              <a:defRPr/>
            </a:lvl1pPr>
          </a:lstStyle>
          <a:p>
            <a:endParaRPr lang="en-US" dirty="0"/>
          </a:p>
        </p:txBody>
      </p:sp>
      <p:sp>
        <p:nvSpPr>
          <p:cNvPr id="9" name="Slide Number Placeholder 7">
            <a:extLst>
              <a:ext uri="{FF2B5EF4-FFF2-40B4-BE49-F238E27FC236}">
                <a16:creationId xmlns:a16="http://schemas.microsoft.com/office/drawing/2014/main" id="{45766758-E681-171E-3AB1-2F42BB6886F7}"/>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Tree>
    <p:extLst>
      <p:ext uri="{BB962C8B-B14F-4D97-AF65-F5344CB8AC3E}">
        <p14:creationId xmlns:p14="http://schemas.microsoft.com/office/powerpoint/2010/main" val="27558329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Content, picture w/ snow flake">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23A1C11E-9CCC-ABB6-5C3B-D960528527E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273939" y="320851"/>
            <a:ext cx="2315954" cy="2315954"/>
          </a:xfrm>
          <a:prstGeom prst="rect">
            <a:avLst/>
          </a:prstGeom>
        </p:spPr>
      </p:pic>
      <p:sp>
        <p:nvSpPr>
          <p:cNvPr id="2" name="Title 1">
            <a:extLst>
              <a:ext uri="{FF2B5EF4-FFF2-40B4-BE49-F238E27FC236}">
                <a16:creationId xmlns:a16="http://schemas.microsoft.com/office/drawing/2014/main" id="{5D4D8FBD-4069-8E42-73DD-E2181C6C820A}"/>
              </a:ext>
            </a:extLst>
          </p:cNvPr>
          <p:cNvSpPr>
            <a:spLocks noGrp="1"/>
          </p:cNvSpPr>
          <p:nvPr>
            <p:ph type="title"/>
          </p:nvPr>
        </p:nvSpPr>
        <p:spPr>
          <a:xfrm>
            <a:off x="838200" y="365125"/>
            <a:ext cx="8160309" cy="1325563"/>
          </a:xfrm>
        </p:spPr>
        <p:txBody>
          <a:bodyPr/>
          <a:lstStyle>
            <a:lvl1pPr>
              <a:defRPr>
                <a:solidFill>
                  <a:schemeClr val="tx1">
                    <a:lumMod val="75000"/>
                    <a:lumOff val="25000"/>
                  </a:schemeClr>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568ED624-3888-3796-CDD6-9C36A7486143}"/>
              </a:ext>
            </a:extLst>
          </p:cNvPr>
          <p:cNvSpPr>
            <a:spLocks noGrp="1"/>
          </p:cNvSpPr>
          <p:nvPr>
            <p:ph idx="1"/>
          </p:nvPr>
        </p:nvSpPr>
        <p:spPr>
          <a:xfrm>
            <a:off x="838200" y="1804988"/>
            <a:ext cx="6096000" cy="4583047"/>
          </a:xfrm>
        </p:spPr>
        <p:txBody>
          <a:bodyPr/>
          <a:lstStyle>
            <a:lvl1pPr>
              <a:buClr>
                <a:srgbClr val="042789"/>
              </a:buClr>
              <a:defRPr sz="3200">
                <a:solidFill>
                  <a:schemeClr val="tx1">
                    <a:lumMod val="75000"/>
                    <a:lumOff val="25000"/>
                  </a:schemeClr>
                </a:solidFill>
              </a:defRPr>
            </a:lvl1pPr>
            <a:lvl2pPr>
              <a:buClr>
                <a:srgbClr val="042789"/>
              </a:buClr>
              <a:defRPr sz="2800">
                <a:solidFill>
                  <a:schemeClr val="tx1">
                    <a:lumMod val="75000"/>
                    <a:lumOff val="25000"/>
                  </a:schemeClr>
                </a:solidFill>
              </a:defRPr>
            </a:lvl2pPr>
            <a:lvl3pPr>
              <a:buClr>
                <a:srgbClr val="042789"/>
              </a:buClr>
              <a:defRPr sz="2400">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p:txBody>
      </p:sp>
      <p:sp>
        <p:nvSpPr>
          <p:cNvPr id="6" name="Picture Placeholder 5">
            <a:extLst>
              <a:ext uri="{FF2B5EF4-FFF2-40B4-BE49-F238E27FC236}">
                <a16:creationId xmlns:a16="http://schemas.microsoft.com/office/drawing/2014/main" id="{470A9C83-124F-7E85-852C-E4C1959F6C79}"/>
              </a:ext>
            </a:extLst>
          </p:cNvPr>
          <p:cNvSpPr>
            <a:spLocks noGrp="1"/>
          </p:cNvSpPr>
          <p:nvPr>
            <p:ph type="pic" sz="quarter" idx="10"/>
          </p:nvPr>
        </p:nvSpPr>
        <p:spPr>
          <a:xfrm>
            <a:off x="7243052" y="2857499"/>
            <a:ext cx="4061774" cy="3530536"/>
          </a:xfrm>
        </p:spPr>
        <p:txBody>
          <a:bodyPr/>
          <a:lstStyle>
            <a:lvl1pPr marL="0" indent="0">
              <a:buNone/>
              <a:defRPr/>
            </a:lvl1pPr>
          </a:lstStyle>
          <a:p>
            <a:endParaRPr lang="en-US" dirty="0"/>
          </a:p>
        </p:txBody>
      </p:sp>
      <p:sp>
        <p:nvSpPr>
          <p:cNvPr id="7" name="Slide Number Placeholder 7">
            <a:extLst>
              <a:ext uri="{FF2B5EF4-FFF2-40B4-BE49-F238E27FC236}">
                <a16:creationId xmlns:a16="http://schemas.microsoft.com/office/drawing/2014/main" id="{843CBEC3-41D9-6CF1-E37B-CEBB3EBF6EDA}"/>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Tree>
    <p:extLst>
      <p:ext uri="{BB962C8B-B14F-4D97-AF65-F5344CB8AC3E}">
        <p14:creationId xmlns:p14="http://schemas.microsoft.com/office/powerpoint/2010/main" val="21429382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Content, CPT, picture w/ snow flake">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23A1C11E-9CCC-ABB6-5C3B-D960528527E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273939" y="320851"/>
            <a:ext cx="2315954" cy="2315954"/>
          </a:xfrm>
          <a:prstGeom prst="rect">
            <a:avLst/>
          </a:prstGeom>
        </p:spPr>
      </p:pic>
      <p:sp>
        <p:nvSpPr>
          <p:cNvPr id="2" name="Title 1">
            <a:extLst>
              <a:ext uri="{FF2B5EF4-FFF2-40B4-BE49-F238E27FC236}">
                <a16:creationId xmlns:a16="http://schemas.microsoft.com/office/drawing/2014/main" id="{5D4D8FBD-4069-8E42-73DD-E2181C6C820A}"/>
              </a:ext>
            </a:extLst>
          </p:cNvPr>
          <p:cNvSpPr>
            <a:spLocks noGrp="1"/>
          </p:cNvSpPr>
          <p:nvPr>
            <p:ph type="title"/>
          </p:nvPr>
        </p:nvSpPr>
        <p:spPr>
          <a:xfrm>
            <a:off x="838200" y="365125"/>
            <a:ext cx="8160309" cy="1325563"/>
          </a:xfrm>
        </p:spPr>
        <p:txBody>
          <a:bodyPr/>
          <a:lstStyle>
            <a:lvl1pPr>
              <a:defRPr>
                <a:solidFill>
                  <a:schemeClr val="tx1">
                    <a:lumMod val="75000"/>
                    <a:lumOff val="25000"/>
                  </a:schemeClr>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568ED624-3888-3796-CDD6-9C36A7486143}"/>
              </a:ext>
            </a:extLst>
          </p:cNvPr>
          <p:cNvSpPr>
            <a:spLocks noGrp="1"/>
          </p:cNvSpPr>
          <p:nvPr>
            <p:ph idx="1"/>
          </p:nvPr>
        </p:nvSpPr>
        <p:spPr>
          <a:xfrm>
            <a:off x="838200" y="1804988"/>
            <a:ext cx="6096000" cy="4583047"/>
          </a:xfrm>
        </p:spPr>
        <p:txBody>
          <a:bodyPr/>
          <a:lstStyle>
            <a:lvl1pPr>
              <a:buClr>
                <a:srgbClr val="042789"/>
              </a:buClr>
              <a:defRPr sz="3200">
                <a:solidFill>
                  <a:schemeClr val="tx1">
                    <a:lumMod val="75000"/>
                    <a:lumOff val="25000"/>
                  </a:schemeClr>
                </a:solidFill>
              </a:defRPr>
            </a:lvl1pPr>
            <a:lvl2pPr>
              <a:buClr>
                <a:srgbClr val="042789"/>
              </a:buClr>
              <a:defRPr sz="2800">
                <a:solidFill>
                  <a:schemeClr val="tx1">
                    <a:lumMod val="75000"/>
                    <a:lumOff val="25000"/>
                  </a:schemeClr>
                </a:solidFill>
              </a:defRPr>
            </a:lvl2pPr>
            <a:lvl3pPr>
              <a:buClr>
                <a:srgbClr val="042789"/>
              </a:buClr>
              <a:defRPr sz="2400">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p:txBody>
      </p:sp>
      <p:sp>
        <p:nvSpPr>
          <p:cNvPr id="6" name="Picture Placeholder 5">
            <a:extLst>
              <a:ext uri="{FF2B5EF4-FFF2-40B4-BE49-F238E27FC236}">
                <a16:creationId xmlns:a16="http://schemas.microsoft.com/office/drawing/2014/main" id="{470A9C83-124F-7E85-852C-E4C1959F6C79}"/>
              </a:ext>
            </a:extLst>
          </p:cNvPr>
          <p:cNvSpPr>
            <a:spLocks noGrp="1"/>
          </p:cNvSpPr>
          <p:nvPr>
            <p:ph type="pic" sz="quarter" idx="10"/>
          </p:nvPr>
        </p:nvSpPr>
        <p:spPr>
          <a:xfrm>
            <a:off x="7243052" y="2857499"/>
            <a:ext cx="4061774" cy="3530536"/>
          </a:xfrm>
        </p:spPr>
        <p:txBody>
          <a:bodyPr/>
          <a:lstStyle>
            <a:lvl1pPr marL="0" indent="0">
              <a:buNone/>
              <a:defRPr/>
            </a:lvl1pPr>
          </a:lstStyle>
          <a:p>
            <a:endParaRPr lang="en-US" dirty="0"/>
          </a:p>
        </p:txBody>
      </p:sp>
      <p:sp>
        <p:nvSpPr>
          <p:cNvPr id="7" name="Slide Number Placeholder 7">
            <a:extLst>
              <a:ext uri="{FF2B5EF4-FFF2-40B4-BE49-F238E27FC236}">
                <a16:creationId xmlns:a16="http://schemas.microsoft.com/office/drawing/2014/main" id="{843CBEC3-41D9-6CF1-E37B-CEBB3EBF6EDA}"/>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
        <p:nvSpPr>
          <p:cNvPr id="5" name="Text Placeholder 4">
            <a:extLst>
              <a:ext uri="{FF2B5EF4-FFF2-40B4-BE49-F238E27FC236}">
                <a16:creationId xmlns:a16="http://schemas.microsoft.com/office/drawing/2014/main" id="{FBB43D45-DE9B-F1D0-A34A-71E66B47BDDC}"/>
              </a:ext>
            </a:extLst>
          </p:cNvPr>
          <p:cNvSpPr>
            <a:spLocks noGrp="1"/>
          </p:cNvSpPr>
          <p:nvPr>
            <p:ph type="body" sz="quarter" idx="11"/>
          </p:nvPr>
        </p:nvSpPr>
        <p:spPr>
          <a:xfrm>
            <a:off x="1619636" y="6488668"/>
            <a:ext cx="9353164" cy="369332"/>
          </a:xfrm>
        </p:spPr>
        <p:txBody>
          <a:bodyPr>
            <a:noAutofit/>
          </a:bodyPr>
          <a:lstStyle>
            <a:lvl1pPr marL="0" indent="0">
              <a:buNone/>
              <a:defRPr sz="1200">
                <a:solidFill>
                  <a:schemeClr val="tx1">
                    <a:lumMod val="75000"/>
                    <a:lumOff val="25000"/>
                  </a:schemeClr>
                </a:solidFill>
              </a:defRPr>
            </a:lvl1pPr>
            <a:lvl2pPr>
              <a:defRPr sz="1200"/>
            </a:lvl2pPr>
            <a:lvl3pPr>
              <a:defRPr sz="1200"/>
            </a:lvl3pPr>
            <a:lvl4pPr>
              <a:defRPr sz="1200"/>
            </a:lvl4pPr>
            <a:lvl5pPr>
              <a:defRPr sz="1200"/>
            </a:lvl5pPr>
          </a:lstStyle>
          <a:p>
            <a:pPr lvl="0"/>
            <a:r>
              <a:rPr lang="en-US" dirty="0"/>
              <a:t>Click to edit Master text styles</a:t>
            </a:r>
          </a:p>
        </p:txBody>
      </p:sp>
    </p:spTree>
    <p:extLst>
      <p:ext uri="{BB962C8B-B14F-4D97-AF65-F5344CB8AC3E}">
        <p14:creationId xmlns:p14="http://schemas.microsoft.com/office/powerpoint/2010/main" val="260583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Header (Large Picture)">
    <p:spTree>
      <p:nvGrpSpPr>
        <p:cNvPr id="1" name=""/>
        <p:cNvGrpSpPr/>
        <p:nvPr/>
      </p:nvGrpSpPr>
      <p:grpSpPr>
        <a:xfrm>
          <a:off x="0" y="0"/>
          <a:ext cx="0" cy="0"/>
          <a:chOff x="0" y="0"/>
          <a:chExt cx="0" cy="0"/>
        </a:xfrm>
      </p:grpSpPr>
      <p:pic>
        <p:nvPicPr>
          <p:cNvPr id="4" name="Picture 3" descr="A close up of a logo&#10;&#10;Description automatically generated">
            <a:extLst>
              <a:ext uri="{FF2B5EF4-FFF2-40B4-BE49-F238E27FC236}">
                <a16:creationId xmlns:a16="http://schemas.microsoft.com/office/drawing/2014/main" id="{D669641B-933E-8AF7-02A5-0B50C3EBF539}"/>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rot="5400000">
            <a:off x="7315034" y="1981034"/>
            <a:ext cx="5029200" cy="4724731"/>
          </a:xfrm>
          <a:prstGeom prst="rect">
            <a:avLst/>
          </a:prstGeom>
        </p:spPr>
      </p:pic>
      <p:sp>
        <p:nvSpPr>
          <p:cNvPr id="2" name="Title 1">
            <a:extLst>
              <a:ext uri="{FF2B5EF4-FFF2-40B4-BE49-F238E27FC236}">
                <a16:creationId xmlns:a16="http://schemas.microsoft.com/office/drawing/2014/main" id="{C5AEF70A-870A-8143-EAE7-0D880ABC3FA4}"/>
              </a:ext>
            </a:extLst>
          </p:cNvPr>
          <p:cNvSpPr>
            <a:spLocks noGrp="1"/>
          </p:cNvSpPr>
          <p:nvPr>
            <p:ph type="title"/>
          </p:nvPr>
        </p:nvSpPr>
        <p:spPr>
          <a:xfrm>
            <a:off x="794817" y="3917576"/>
            <a:ext cx="8159750" cy="1685365"/>
          </a:xfrm>
        </p:spPr>
        <p:txBody>
          <a:bodyPr anchor="ctr">
            <a:normAutofit/>
          </a:bodyPr>
          <a:lstStyle>
            <a:lvl1pPr>
              <a:defRPr sz="4000">
                <a:solidFill>
                  <a:schemeClr val="tx1">
                    <a:lumMod val="75000"/>
                    <a:lumOff val="25000"/>
                  </a:schemeClr>
                </a:solidFill>
              </a:defRPr>
            </a:lvl1pPr>
          </a:lstStyle>
          <a:p>
            <a:r>
              <a:rPr lang="en-US" dirty="0"/>
              <a:t>Click to edit Master title style</a:t>
            </a:r>
          </a:p>
        </p:txBody>
      </p:sp>
      <p:sp>
        <p:nvSpPr>
          <p:cNvPr id="6" name="Picture Placeholder 5">
            <a:extLst>
              <a:ext uri="{FF2B5EF4-FFF2-40B4-BE49-F238E27FC236}">
                <a16:creationId xmlns:a16="http://schemas.microsoft.com/office/drawing/2014/main" id="{CF66FADD-BD1B-181B-B5A6-6137AB51720B}"/>
              </a:ext>
            </a:extLst>
          </p:cNvPr>
          <p:cNvSpPr>
            <a:spLocks noGrp="1"/>
          </p:cNvSpPr>
          <p:nvPr>
            <p:ph type="pic" sz="quarter" idx="10"/>
          </p:nvPr>
        </p:nvSpPr>
        <p:spPr>
          <a:xfrm>
            <a:off x="793750" y="260836"/>
            <a:ext cx="10941050" cy="3488839"/>
          </a:xfrm>
        </p:spPr>
        <p:txBody>
          <a:bodyPr/>
          <a:lstStyle>
            <a:lvl1pPr marL="0" indent="0">
              <a:buNone/>
              <a:defRPr/>
            </a:lvl1pPr>
          </a:lstStyle>
          <a:p>
            <a:endParaRPr lang="en-US" dirty="0"/>
          </a:p>
        </p:txBody>
      </p:sp>
      <p:sp>
        <p:nvSpPr>
          <p:cNvPr id="5" name="Slide Number Placeholder 7">
            <a:extLst>
              <a:ext uri="{FF2B5EF4-FFF2-40B4-BE49-F238E27FC236}">
                <a16:creationId xmlns:a16="http://schemas.microsoft.com/office/drawing/2014/main" id="{F1F1F66D-42CC-2D65-D5EA-7953F259D497}"/>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Tree>
    <p:extLst>
      <p:ext uri="{BB962C8B-B14F-4D97-AF65-F5344CB8AC3E}">
        <p14:creationId xmlns:p14="http://schemas.microsoft.com/office/powerpoint/2010/main" val="21001245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wo Content w cp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0EDA50-45E3-11B6-C56F-F16A8334F226}"/>
              </a:ext>
            </a:extLst>
          </p:cNvPr>
          <p:cNvSpPr>
            <a:spLocks noGrp="1"/>
          </p:cNvSpPr>
          <p:nvPr>
            <p:ph type="title"/>
          </p:nvPr>
        </p:nvSpPr>
        <p:spPr>
          <a:xfrm>
            <a:off x="838200" y="365125"/>
            <a:ext cx="10515600" cy="1325563"/>
          </a:xfrm>
        </p:spPr>
        <p:txBody>
          <a:bodyPr/>
          <a:lstStyle>
            <a:lvl1pPr>
              <a:defRPr>
                <a:solidFill>
                  <a:schemeClr val="tx1">
                    <a:lumMod val="75000"/>
                    <a:lumOff val="25000"/>
                  </a:schemeClr>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739CE7F9-2E8C-49DE-E625-21B0196CA3A2}"/>
              </a:ext>
            </a:extLst>
          </p:cNvPr>
          <p:cNvSpPr>
            <a:spLocks noGrp="1"/>
          </p:cNvSpPr>
          <p:nvPr>
            <p:ph sz="half" idx="1"/>
          </p:nvPr>
        </p:nvSpPr>
        <p:spPr>
          <a:xfrm>
            <a:off x="838200" y="1825625"/>
            <a:ext cx="5181600" cy="4351338"/>
          </a:xfrm>
        </p:spPr>
        <p:txBody>
          <a:bodyPr/>
          <a:lstStyle>
            <a:lvl1pPr>
              <a:buClr>
                <a:srgbClr val="042789"/>
              </a:buClr>
              <a:defRPr sz="3200">
                <a:solidFill>
                  <a:schemeClr val="tx1">
                    <a:lumMod val="75000"/>
                    <a:lumOff val="25000"/>
                  </a:schemeClr>
                </a:solidFill>
              </a:defRPr>
            </a:lvl1pPr>
            <a:lvl2pPr>
              <a:buClr>
                <a:srgbClr val="042789"/>
              </a:buClr>
              <a:defRPr sz="2800">
                <a:solidFill>
                  <a:schemeClr val="tx1">
                    <a:lumMod val="75000"/>
                    <a:lumOff val="25000"/>
                  </a:schemeClr>
                </a:solidFill>
              </a:defRPr>
            </a:lvl2pPr>
            <a:lvl3pPr>
              <a:buClr>
                <a:srgbClr val="042789"/>
              </a:buClr>
              <a:defRPr sz="2400">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p:txBody>
      </p:sp>
      <p:sp>
        <p:nvSpPr>
          <p:cNvPr id="4" name="Content Placeholder 3">
            <a:extLst>
              <a:ext uri="{FF2B5EF4-FFF2-40B4-BE49-F238E27FC236}">
                <a16:creationId xmlns:a16="http://schemas.microsoft.com/office/drawing/2014/main" id="{0162AF2A-BF63-33F1-D38B-299BF5D4ACA2}"/>
              </a:ext>
            </a:extLst>
          </p:cNvPr>
          <p:cNvSpPr>
            <a:spLocks noGrp="1"/>
          </p:cNvSpPr>
          <p:nvPr>
            <p:ph sz="half" idx="2"/>
          </p:nvPr>
        </p:nvSpPr>
        <p:spPr>
          <a:xfrm>
            <a:off x="6172200" y="1825625"/>
            <a:ext cx="5181600" cy="4351338"/>
          </a:xfrm>
        </p:spPr>
        <p:txBody>
          <a:bodyPr/>
          <a:lstStyle>
            <a:lvl1pPr marL="228600" indent="-228600">
              <a:buClr>
                <a:srgbClr val="042789"/>
              </a:buClr>
              <a:buFont typeface="Arial" panose="020B0604020202020204" pitchFamily="34" charset="0"/>
              <a:buChar char="•"/>
              <a:defRPr sz="3200">
                <a:solidFill>
                  <a:schemeClr val="tx1">
                    <a:lumMod val="75000"/>
                    <a:lumOff val="25000"/>
                  </a:schemeClr>
                </a:solidFill>
              </a:defRPr>
            </a:lvl1pPr>
            <a:lvl2pPr marL="685800" indent="-228600">
              <a:buClr>
                <a:srgbClr val="042789"/>
              </a:buClr>
              <a:buFont typeface="Arial" panose="020B0604020202020204" pitchFamily="34" charset="0"/>
              <a:buChar char="•"/>
              <a:defRPr sz="2800">
                <a:solidFill>
                  <a:schemeClr val="tx1">
                    <a:lumMod val="75000"/>
                    <a:lumOff val="25000"/>
                  </a:schemeClr>
                </a:solidFill>
              </a:defRPr>
            </a:lvl2pPr>
            <a:lvl3pPr marL="1143000" indent="-228600">
              <a:buClr>
                <a:srgbClr val="042789"/>
              </a:buClr>
              <a:buFont typeface="Arial" panose="020B0604020202020204" pitchFamily="34" charset="0"/>
              <a:buChar char="•"/>
              <a:defRPr sz="2400">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p:txBody>
      </p:sp>
      <p:pic>
        <p:nvPicPr>
          <p:cNvPr id="11" name="Picture 10" descr="A logo of a company&#10;&#10;Description automatically generated">
            <a:extLst>
              <a:ext uri="{FF2B5EF4-FFF2-40B4-BE49-F238E27FC236}">
                <a16:creationId xmlns:a16="http://schemas.microsoft.com/office/drawing/2014/main" id="{E4085F19-C16F-6CB5-030C-9A0C02E2F05E}"/>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61159" y="6242050"/>
            <a:ext cx="501320" cy="501650"/>
          </a:xfrm>
          <a:prstGeom prst="rect">
            <a:avLst/>
          </a:prstGeom>
        </p:spPr>
      </p:pic>
      <p:sp>
        <p:nvSpPr>
          <p:cNvPr id="5" name="Text Placeholder 4">
            <a:extLst>
              <a:ext uri="{FF2B5EF4-FFF2-40B4-BE49-F238E27FC236}">
                <a16:creationId xmlns:a16="http://schemas.microsoft.com/office/drawing/2014/main" id="{88B7B75A-BEFD-02A5-1230-5B62F4DEEA68}"/>
              </a:ext>
            </a:extLst>
          </p:cNvPr>
          <p:cNvSpPr>
            <a:spLocks noGrp="1"/>
          </p:cNvSpPr>
          <p:nvPr>
            <p:ph type="body" sz="quarter" idx="11"/>
          </p:nvPr>
        </p:nvSpPr>
        <p:spPr>
          <a:xfrm>
            <a:off x="1495618" y="6374368"/>
            <a:ext cx="9353164" cy="369332"/>
          </a:xfrm>
        </p:spPr>
        <p:txBody>
          <a:bodyPr>
            <a:noAutofit/>
          </a:bodyPr>
          <a:lstStyle>
            <a:lvl1pPr marL="0" indent="0">
              <a:buNone/>
              <a:defRPr sz="1200">
                <a:solidFill>
                  <a:schemeClr val="tx1">
                    <a:lumMod val="75000"/>
                    <a:lumOff val="25000"/>
                  </a:schemeClr>
                </a:solidFill>
              </a:defRPr>
            </a:lvl1pPr>
            <a:lvl2pPr>
              <a:defRPr sz="1200"/>
            </a:lvl2pPr>
            <a:lvl3pPr>
              <a:defRPr sz="1200"/>
            </a:lvl3pPr>
            <a:lvl4pPr>
              <a:defRPr sz="1200"/>
            </a:lvl4pPr>
            <a:lvl5pPr>
              <a:defRPr sz="1200"/>
            </a:lvl5pPr>
          </a:lstStyle>
          <a:p>
            <a:pPr lvl="0"/>
            <a:r>
              <a:rPr lang="en-US" dirty="0"/>
              <a:t>Click to edit Master text styles</a:t>
            </a:r>
          </a:p>
        </p:txBody>
      </p:sp>
      <p:sp>
        <p:nvSpPr>
          <p:cNvPr id="7" name="Slide Number Placeholder 7">
            <a:extLst>
              <a:ext uri="{FF2B5EF4-FFF2-40B4-BE49-F238E27FC236}">
                <a16:creationId xmlns:a16="http://schemas.microsoft.com/office/drawing/2014/main" id="{3518BFD3-8101-8233-B473-029D966A87E7}"/>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Tree>
    <p:extLst>
      <p:ext uri="{BB962C8B-B14F-4D97-AF65-F5344CB8AC3E}">
        <p14:creationId xmlns:p14="http://schemas.microsoft.com/office/powerpoint/2010/main" val="7649698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0EDA50-45E3-11B6-C56F-F16A8334F226}"/>
              </a:ext>
            </a:extLst>
          </p:cNvPr>
          <p:cNvSpPr>
            <a:spLocks noGrp="1"/>
          </p:cNvSpPr>
          <p:nvPr>
            <p:ph type="title"/>
          </p:nvPr>
        </p:nvSpPr>
        <p:spPr>
          <a:xfrm>
            <a:off x="838200" y="365125"/>
            <a:ext cx="10515600" cy="1325563"/>
          </a:xfrm>
        </p:spPr>
        <p:txBody>
          <a:bodyPr/>
          <a:lstStyle>
            <a:lvl1pPr>
              <a:defRPr>
                <a:solidFill>
                  <a:schemeClr val="tx1">
                    <a:lumMod val="75000"/>
                    <a:lumOff val="25000"/>
                  </a:schemeClr>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739CE7F9-2E8C-49DE-E625-21B0196CA3A2}"/>
              </a:ext>
            </a:extLst>
          </p:cNvPr>
          <p:cNvSpPr>
            <a:spLocks noGrp="1"/>
          </p:cNvSpPr>
          <p:nvPr>
            <p:ph sz="half" idx="1"/>
          </p:nvPr>
        </p:nvSpPr>
        <p:spPr>
          <a:xfrm>
            <a:off x="838200" y="1825625"/>
            <a:ext cx="5181600" cy="4351338"/>
          </a:xfrm>
        </p:spPr>
        <p:txBody>
          <a:bodyPr/>
          <a:lstStyle>
            <a:lvl1pPr>
              <a:buClr>
                <a:srgbClr val="042789"/>
              </a:buClr>
              <a:defRPr sz="3200">
                <a:solidFill>
                  <a:schemeClr val="tx1">
                    <a:lumMod val="75000"/>
                    <a:lumOff val="25000"/>
                  </a:schemeClr>
                </a:solidFill>
              </a:defRPr>
            </a:lvl1pPr>
            <a:lvl2pPr>
              <a:buClr>
                <a:srgbClr val="042789"/>
              </a:buClr>
              <a:defRPr sz="2800">
                <a:solidFill>
                  <a:schemeClr val="tx1">
                    <a:lumMod val="75000"/>
                    <a:lumOff val="25000"/>
                  </a:schemeClr>
                </a:solidFill>
              </a:defRPr>
            </a:lvl2pPr>
            <a:lvl3pPr>
              <a:buClr>
                <a:srgbClr val="042789"/>
              </a:buClr>
              <a:defRPr sz="2400">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p:txBody>
      </p:sp>
      <p:sp>
        <p:nvSpPr>
          <p:cNvPr id="4" name="Content Placeholder 3">
            <a:extLst>
              <a:ext uri="{FF2B5EF4-FFF2-40B4-BE49-F238E27FC236}">
                <a16:creationId xmlns:a16="http://schemas.microsoft.com/office/drawing/2014/main" id="{0162AF2A-BF63-33F1-D38B-299BF5D4ACA2}"/>
              </a:ext>
            </a:extLst>
          </p:cNvPr>
          <p:cNvSpPr>
            <a:spLocks noGrp="1"/>
          </p:cNvSpPr>
          <p:nvPr>
            <p:ph sz="half" idx="2"/>
          </p:nvPr>
        </p:nvSpPr>
        <p:spPr>
          <a:xfrm>
            <a:off x="6172200" y="1825625"/>
            <a:ext cx="5181600" cy="4351338"/>
          </a:xfrm>
        </p:spPr>
        <p:txBody>
          <a:bodyPr/>
          <a:lstStyle>
            <a:lvl1pPr marL="228600" indent="-228600">
              <a:buClr>
                <a:srgbClr val="042789"/>
              </a:buClr>
              <a:buFont typeface="Arial" panose="020B0604020202020204" pitchFamily="34" charset="0"/>
              <a:buChar char="•"/>
              <a:defRPr sz="3200">
                <a:solidFill>
                  <a:schemeClr val="tx1">
                    <a:lumMod val="75000"/>
                    <a:lumOff val="25000"/>
                  </a:schemeClr>
                </a:solidFill>
              </a:defRPr>
            </a:lvl1pPr>
            <a:lvl2pPr marL="685800" indent="-228600">
              <a:buClr>
                <a:srgbClr val="042789"/>
              </a:buClr>
              <a:buFont typeface="Arial" panose="020B0604020202020204" pitchFamily="34" charset="0"/>
              <a:buChar char="•"/>
              <a:defRPr sz="2800">
                <a:solidFill>
                  <a:schemeClr val="tx1">
                    <a:lumMod val="75000"/>
                    <a:lumOff val="25000"/>
                  </a:schemeClr>
                </a:solidFill>
              </a:defRPr>
            </a:lvl2pPr>
            <a:lvl3pPr marL="1143000" indent="-228600">
              <a:buClr>
                <a:srgbClr val="042789"/>
              </a:buClr>
              <a:buFont typeface="Arial" panose="020B0604020202020204" pitchFamily="34" charset="0"/>
              <a:buChar char="•"/>
              <a:defRPr sz="2400">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p:txBody>
      </p:sp>
      <p:pic>
        <p:nvPicPr>
          <p:cNvPr id="11" name="Picture 10" descr="A logo of a company&#10;&#10;Description automatically generated">
            <a:extLst>
              <a:ext uri="{FF2B5EF4-FFF2-40B4-BE49-F238E27FC236}">
                <a16:creationId xmlns:a16="http://schemas.microsoft.com/office/drawing/2014/main" id="{E4085F19-C16F-6CB5-030C-9A0C02E2F05E}"/>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61159" y="6242050"/>
            <a:ext cx="501320" cy="501650"/>
          </a:xfrm>
          <a:prstGeom prst="rect">
            <a:avLst/>
          </a:prstGeom>
        </p:spPr>
      </p:pic>
      <p:sp>
        <p:nvSpPr>
          <p:cNvPr id="6" name="Slide Number Placeholder 7">
            <a:extLst>
              <a:ext uri="{FF2B5EF4-FFF2-40B4-BE49-F238E27FC236}">
                <a16:creationId xmlns:a16="http://schemas.microsoft.com/office/drawing/2014/main" id="{559D48B8-C6B8-F693-87D1-9C5442759972}"/>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Tree>
    <p:extLst>
      <p:ext uri="{BB962C8B-B14F-4D97-AF65-F5344CB8AC3E}">
        <p14:creationId xmlns:p14="http://schemas.microsoft.com/office/powerpoint/2010/main" val="18995474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wo Content w cpt &amp; Snow flak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0EDA50-45E3-11B6-C56F-F16A8334F226}"/>
              </a:ext>
            </a:extLst>
          </p:cNvPr>
          <p:cNvSpPr>
            <a:spLocks noGrp="1"/>
          </p:cNvSpPr>
          <p:nvPr>
            <p:ph type="title"/>
          </p:nvPr>
        </p:nvSpPr>
        <p:spPr>
          <a:xfrm>
            <a:off x="838200" y="365125"/>
            <a:ext cx="8237220" cy="1325563"/>
          </a:xfrm>
        </p:spPr>
        <p:txBody>
          <a:bodyPr/>
          <a:lstStyle>
            <a:lvl1pPr>
              <a:defRPr>
                <a:solidFill>
                  <a:schemeClr val="tx1">
                    <a:lumMod val="75000"/>
                    <a:lumOff val="25000"/>
                  </a:schemeClr>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739CE7F9-2E8C-49DE-E625-21B0196CA3A2}"/>
              </a:ext>
            </a:extLst>
          </p:cNvPr>
          <p:cNvSpPr>
            <a:spLocks noGrp="1"/>
          </p:cNvSpPr>
          <p:nvPr>
            <p:ph sz="half" idx="1"/>
          </p:nvPr>
        </p:nvSpPr>
        <p:spPr>
          <a:xfrm>
            <a:off x="838200" y="1825625"/>
            <a:ext cx="5181600" cy="4351338"/>
          </a:xfrm>
        </p:spPr>
        <p:txBody>
          <a:bodyPr/>
          <a:lstStyle>
            <a:lvl1pPr>
              <a:buClr>
                <a:srgbClr val="042789"/>
              </a:buClr>
              <a:defRPr sz="3200">
                <a:solidFill>
                  <a:schemeClr val="tx1">
                    <a:lumMod val="75000"/>
                    <a:lumOff val="25000"/>
                  </a:schemeClr>
                </a:solidFill>
              </a:defRPr>
            </a:lvl1pPr>
            <a:lvl2pPr>
              <a:buClr>
                <a:srgbClr val="042789"/>
              </a:buClr>
              <a:defRPr sz="2800">
                <a:solidFill>
                  <a:schemeClr val="tx1">
                    <a:lumMod val="75000"/>
                    <a:lumOff val="25000"/>
                  </a:schemeClr>
                </a:solidFill>
              </a:defRPr>
            </a:lvl2pPr>
            <a:lvl3pPr>
              <a:buClr>
                <a:srgbClr val="042789"/>
              </a:buClr>
              <a:defRPr sz="2400">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p:txBody>
      </p:sp>
      <p:sp>
        <p:nvSpPr>
          <p:cNvPr id="4" name="Content Placeholder 3">
            <a:extLst>
              <a:ext uri="{FF2B5EF4-FFF2-40B4-BE49-F238E27FC236}">
                <a16:creationId xmlns:a16="http://schemas.microsoft.com/office/drawing/2014/main" id="{0162AF2A-BF63-33F1-D38B-299BF5D4ACA2}"/>
              </a:ext>
            </a:extLst>
          </p:cNvPr>
          <p:cNvSpPr>
            <a:spLocks noGrp="1"/>
          </p:cNvSpPr>
          <p:nvPr>
            <p:ph sz="half" idx="2"/>
          </p:nvPr>
        </p:nvSpPr>
        <p:spPr>
          <a:xfrm>
            <a:off x="6172200" y="1825625"/>
            <a:ext cx="5181600" cy="4351338"/>
          </a:xfrm>
        </p:spPr>
        <p:txBody>
          <a:bodyPr/>
          <a:lstStyle>
            <a:lvl1pPr marL="228600" indent="-228600">
              <a:buClr>
                <a:srgbClr val="042789"/>
              </a:buClr>
              <a:buFont typeface="Arial" panose="020B0604020202020204" pitchFamily="34" charset="0"/>
              <a:buChar char="•"/>
              <a:defRPr sz="3200">
                <a:solidFill>
                  <a:schemeClr val="tx1">
                    <a:lumMod val="75000"/>
                    <a:lumOff val="25000"/>
                  </a:schemeClr>
                </a:solidFill>
              </a:defRPr>
            </a:lvl1pPr>
            <a:lvl2pPr marL="685800" indent="-228600">
              <a:buClr>
                <a:srgbClr val="042789"/>
              </a:buClr>
              <a:buFont typeface="Arial" panose="020B0604020202020204" pitchFamily="34" charset="0"/>
              <a:buChar char="•"/>
              <a:defRPr sz="2800">
                <a:solidFill>
                  <a:schemeClr val="tx1">
                    <a:lumMod val="75000"/>
                    <a:lumOff val="25000"/>
                  </a:schemeClr>
                </a:solidFill>
              </a:defRPr>
            </a:lvl2pPr>
            <a:lvl3pPr marL="1143000" indent="-228600">
              <a:buClr>
                <a:srgbClr val="042789"/>
              </a:buClr>
              <a:buFont typeface="Arial" panose="020B0604020202020204" pitchFamily="34" charset="0"/>
              <a:buChar char="•"/>
              <a:defRPr sz="2400">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p:txBody>
      </p:sp>
      <p:sp>
        <p:nvSpPr>
          <p:cNvPr id="5" name="Text Placeholder 4">
            <a:extLst>
              <a:ext uri="{FF2B5EF4-FFF2-40B4-BE49-F238E27FC236}">
                <a16:creationId xmlns:a16="http://schemas.microsoft.com/office/drawing/2014/main" id="{88B7B75A-BEFD-02A5-1230-5B62F4DEEA68}"/>
              </a:ext>
            </a:extLst>
          </p:cNvPr>
          <p:cNvSpPr>
            <a:spLocks noGrp="1"/>
          </p:cNvSpPr>
          <p:nvPr>
            <p:ph type="body" sz="quarter" idx="11"/>
          </p:nvPr>
        </p:nvSpPr>
        <p:spPr>
          <a:xfrm>
            <a:off x="1495618" y="6374368"/>
            <a:ext cx="9353164" cy="369332"/>
          </a:xfrm>
        </p:spPr>
        <p:txBody>
          <a:bodyPr>
            <a:noAutofit/>
          </a:bodyPr>
          <a:lstStyle>
            <a:lvl1pPr marL="0" indent="0">
              <a:buNone/>
              <a:defRPr sz="1200">
                <a:solidFill>
                  <a:schemeClr val="tx1">
                    <a:lumMod val="75000"/>
                    <a:lumOff val="25000"/>
                  </a:schemeClr>
                </a:solidFill>
              </a:defRPr>
            </a:lvl1pPr>
            <a:lvl2pPr>
              <a:defRPr sz="1200"/>
            </a:lvl2pPr>
            <a:lvl3pPr>
              <a:defRPr sz="1200"/>
            </a:lvl3pPr>
            <a:lvl4pPr>
              <a:defRPr sz="1200"/>
            </a:lvl4pPr>
            <a:lvl5pPr>
              <a:defRPr sz="1200"/>
            </a:lvl5pPr>
          </a:lstStyle>
          <a:p>
            <a:pPr lvl="0"/>
            <a:r>
              <a:rPr lang="en-US" dirty="0"/>
              <a:t>Click to edit Master text styles</a:t>
            </a:r>
          </a:p>
        </p:txBody>
      </p:sp>
      <p:sp>
        <p:nvSpPr>
          <p:cNvPr id="8" name="Slide Number Placeholder 7">
            <a:extLst>
              <a:ext uri="{FF2B5EF4-FFF2-40B4-BE49-F238E27FC236}">
                <a16:creationId xmlns:a16="http://schemas.microsoft.com/office/drawing/2014/main" id="{5756F072-2B2C-E735-06DE-DEBA59AF4E26}"/>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pic>
        <p:nvPicPr>
          <p:cNvPr id="7" name="Picture 2">
            <a:extLst>
              <a:ext uri="{FF2B5EF4-FFF2-40B4-BE49-F238E27FC236}">
                <a16:creationId xmlns:a16="http://schemas.microsoft.com/office/drawing/2014/main" id="{0753F640-C8C9-9693-6D03-E8ACED7C84BE}"/>
              </a:ext>
              <a:ext uri="{C183D7F6-B498-43B3-948B-1728B52AA6E4}">
                <adec:decorative xmlns:adec="http://schemas.microsoft.com/office/drawing/2017/decorative" val="1"/>
              </a:ext>
            </a:extLst>
          </p:cNvPr>
          <p:cNvPicPr>
            <a:picLocks noChangeAspect="1" noChangeArrowheads="1"/>
          </p:cNvPicPr>
          <p:nvPr userDrawn="1"/>
        </p:nvPicPr>
        <p:blipFill rotWithShape="1">
          <a:blip r:embed="rId2" cstate="email">
            <a:extLst>
              <a:ext uri="{28A0092B-C50C-407E-A947-70E740481C1C}">
                <a14:useLocalDpi xmlns:a14="http://schemas.microsoft.com/office/drawing/2010/main"/>
              </a:ext>
            </a:extLst>
          </a:blip>
          <a:srcRect/>
          <a:stretch/>
        </p:blipFill>
        <p:spPr bwMode="auto">
          <a:xfrm>
            <a:off x="9729137" y="86385"/>
            <a:ext cx="1624663" cy="16043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00579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wo Content w Snow flak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0EDA50-45E3-11B6-C56F-F16A8334F226}"/>
              </a:ext>
            </a:extLst>
          </p:cNvPr>
          <p:cNvSpPr>
            <a:spLocks noGrp="1"/>
          </p:cNvSpPr>
          <p:nvPr>
            <p:ph type="title"/>
          </p:nvPr>
        </p:nvSpPr>
        <p:spPr>
          <a:xfrm>
            <a:off x="838200" y="365125"/>
            <a:ext cx="8237220" cy="1325563"/>
          </a:xfrm>
        </p:spPr>
        <p:txBody>
          <a:bodyPr/>
          <a:lstStyle>
            <a:lvl1pPr>
              <a:defRPr>
                <a:solidFill>
                  <a:schemeClr val="tx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739CE7F9-2E8C-49DE-E625-21B0196CA3A2}"/>
              </a:ext>
            </a:extLst>
          </p:cNvPr>
          <p:cNvSpPr>
            <a:spLocks noGrp="1"/>
          </p:cNvSpPr>
          <p:nvPr>
            <p:ph sz="half" idx="1"/>
          </p:nvPr>
        </p:nvSpPr>
        <p:spPr>
          <a:xfrm>
            <a:off x="838200" y="1825625"/>
            <a:ext cx="5181600" cy="4351338"/>
          </a:xfrm>
        </p:spPr>
        <p:txBody>
          <a:bodyPr/>
          <a:lstStyle>
            <a:lvl1pPr>
              <a:buClr>
                <a:srgbClr val="042789"/>
              </a:buClr>
              <a:defRPr sz="3200"/>
            </a:lvl1pPr>
            <a:lvl2pPr>
              <a:buClr>
                <a:srgbClr val="042789"/>
              </a:buClr>
              <a:defRPr sz="2800"/>
            </a:lvl2pPr>
            <a:lvl3pPr>
              <a:buClr>
                <a:srgbClr val="042789"/>
              </a:buClr>
              <a:defRPr sz="2400"/>
            </a:lvl3pPr>
          </a:lstStyle>
          <a:p>
            <a:pPr lvl="0"/>
            <a:r>
              <a:rPr lang="en-US" dirty="0"/>
              <a:t>Click to edit Master text styles</a:t>
            </a:r>
          </a:p>
          <a:p>
            <a:pPr lvl="1"/>
            <a:r>
              <a:rPr lang="en-US" dirty="0"/>
              <a:t>Second level</a:t>
            </a:r>
          </a:p>
          <a:p>
            <a:pPr lvl="2"/>
            <a:r>
              <a:rPr lang="en-US" dirty="0"/>
              <a:t>Third level</a:t>
            </a:r>
          </a:p>
        </p:txBody>
      </p:sp>
      <p:sp>
        <p:nvSpPr>
          <p:cNvPr id="4" name="Content Placeholder 3">
            <a:extLst>
              <a:ext uri="{FF2B5EF4-FFF2-40B4-BE49-F238E27FC236}">
                <a16:creationId xmlns:a16="http://schemas.microsoft.com/office/drawing/2014/main" id="{0162AF2A-BF63-33F1-D38B-299BF5D4ACA2}"/>
              </a:ext>
            </a:extLst>
          </p:cNvPr>
          <p:cNvSpPr>
            <a:spLocks noGrp="1"/>
          </p:cNvSpPr>
          <p:nvPr>
            <p:ph sz="half" idx="2"/>
          </p:nvPr>
        </p:nvSpPr>
        <p:spPr>
          <a:xfrm>
            <a:off x="6172200" y="1825625"/>
            <a:ext cx="5181600" cy="4351338"/>
          </a:xfrm>
        </p:spPr>
        <p:txBody>
          <a:bodyPr/>
          <a:lstStyle>
            <a:lvl1pPr marL="228600" indent="-228600">
              <a:buClr>
                <a:srgbClr val="042789"/>
              </a:buClr>
              <a:buFont typeface="Arial" panose="020B0604020202020204" pitchFamily="34" charset="0"/>
              <a:buChar char="•"/>
              <a:defRPr sz="3200"/>
            </a:lvl1pPr>
            <a:lvl2pPr marL="685800" indent="-228600">
              <a:buClr>
                <a:srgbClr val="042789"/>
              </a:buClr>
              <a:buFont typeface="Arial" panose="020B0604020202020204" pitchFamily="34" charset="0"/>
              <a:buChar char="•"/>
              <a:defRPr sz="2800"/>
            </a:lvl2pPr>
            <a:lvl3pPr marL="1143000" indent="-228600">
              <a:buClr>
                <a:srgbClr val="042789"/>
              </a:buClr>
              <a:buFont typeface="Arial" panose="020B0604020202020204" pitchFamily="34" charset="0"/>
              <a:buChar char="•"/>
              <a:defRPr sz="2400"/>
            </a:lvl3pPr>
          </a:lstStyle>
          <a:p>
            <a:pPr lvl="0"/>
            <a:r>
              <a:rPr lang="en-US" dirty="0"/>
              <a:t>Click to edit Master text styles</a:t>
            </a:r>
          </a:p>
          <a:p>
            <a:pPr lvl="1"/>
            <a:r>
              <a:rPr lang="en-US" dirty="0"/>
              <a:t>Second level</a:t>
            </a:r>
          </a:p>
          <a:p>
            <a:pPr lvl="2"/>
            <a:r>
              <a:rPr lang="en-US" dirty="0"/>
              <a:t>Third level</a:t>
            </a:r>
          </a:p>
        </p:txBody>
      </p:sp>
      <p:sp>
        <p:nvSpPr>
          <p:cNvPr id="7" name="Slide Number Placeholder 7">
            <a:extLst>
              <a:ext uri="{FF2B5EF4-FFF2-40B4-BE49-F238E27FC236}">
                <a16:creationId xmlns:a16="http://schemas.microsoft.com/office/drawing/2014/main" id="{C0E985A1-81F3-E383-CFE5-5A84EB6A1965}"/>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pic>
        <p:nvPicPr>
          <p:cNvPr id="1026" name="Picture 2">
            <a:extLst>
              <a:ext uri="{FF2B5EF4-FFF2-40B4-BE49-F238E27FC236}">
                <a16:creationId xmlns:a16="http://schemas.microsoft.com/office/drawing/2014/main" id="{41AD58EF-0256-CFEA-E6A3-4043C17DAF02}"/>
              </a:ext>
              <a:ext uri="{C183D7F6-B498-43B3-948B-1728B52AA6E4}">
                <adec:decorative xmlns:adec="http://schemas.microsoft.com/office/drawing/2017/decorative" val="1"/>
              </a:ext>
            </a:extLst>
          </p:cNvPr>
          <p:cNvPicPr>
            <a:picLocks noChangeAspect="1" noChangeArrowheads="1"/>
          </p:cNvPicPr>
          <p:nvPr userDrawn="1"/>
        </p:nvPicPr>
        <p:blipFill rotWithShape="1">
          <a:blip r:embed="rId2" cstate="email">
            <a:extLst>
              <a:ext uri="{28A0092B-C50C-407E-A947-70E740481C1C}">
                <a14:useLocalDpi xmlns:a14="http://schemas.microsoft.com/office/drawing/2010/main"/>
              </a:ext>
            </a:extLst>
          </a:blip>
          <a:srcRect/>
          <a:stretch/>
        </p:blipFill>
        <p:spPr bwMode="auto">
          <a:xfrm>
            <a:off x="9729137" y="86385"/>
            <a:ext cx="1624663" cy="16043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574520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wo content with subtitle &amp; CP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5ACBC7-FB49-3B47-88A4-4700A7C49856}"/>
              </a:ext>
            </a:extLst>
          </p:cNvPr>
          <p:cNvSpPr>
            <a:spLocks noGrp="1"/>
          </p:cNvSpPr>
          <p:nvPr>
            <p:ph type="title"/>
          </p:nvPr>
        </p:nvSpPr>
        <p:spPr>
          <a:xfrm>
            <a:off x="839788" y="365125"/>
            <a:ext cx="10515600" cy="1325563"/>
          </a:xfrm>
        </p:spPr>
        <p:txBody>
          <a:bodyPr/>
          <a:lstStyle>
            <a:lvl1pPr>
              <a:defRPr>
                <a:solidFill>
                  <a:schemeClr val="tx1">
                    <a:lumMod val="75000"/>
                    <a:lumOff val="25000"/>
                  </a:schemeClr>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25B5AEF8-9F54-0D15-7E2A-12CDE0FF77A4}"/>
              </a:ext>
            </a:extLst>
          </p:cNvPr>
          <p:cNvSpPr>
            <a:spLocks noGrp="1"/>
          </p:cNvSpPr>
          <p:nvPr>
            <p:ph type="body" idx="1"/>
          </p:nvPr>
        </p:nvSpPr>
        <p:spPr>
          <a:xfrm>
            <a:off x="839788" y="1828800"/>
            <a:ext cx="5157787" cy="740664"/>
          </a:xfrm>
        </p:spPr>
        <p:txBody>
          <a:bodyPr anchor="ctr">
            <a:noAutofit/>
          </a:bodyPr>
          <a:lstStyle>
            <a:lvl1pPr marL="0" indent="0">
              <a:buNone/>
              <a:defRPr sz="32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BC83B8FD-56C0-971D-7BF2-057A64D2AC89}"/>
              </a:ext>
            </a:extLst>
          </p:cNvPr>
          <p:cNvSpPr>
            <a:spLocks noGrp="1"/>
          </p:cNvSpPr>
          <p:nvPr>
            <p:ph sz="half" idx="2"/>
          </p:nvPr>
        </p:nvSpPr>
        <p:spPr>
          <a:xfrm>
            <a:off x="839788" y="2706624"/>
            <a:ext cx="5157787" cy="3474720"/>
          </a:xfrm>
        </p:spPr>
        <p:txBody>
          <a:bodyPr/>
          <a:lstStyle>
            <a:lvl1pPr>
              <a:buClr>
                <a:srgbClr val="042789"/>
              </a:buClr>
              <a:defRPr/>
            </a:lvl1pPr>
            <a:lvl2pPr>
              <a:buClr>
                <a:srgbClr val="042789"/>
              </a:buClr>
              <a:defRPr/>
            </a:lvl2pPr>
            <a:lvl3pPr>
              <a:buClr>
                <a:srgbClr val="042789"/>
              </a:buClr>
              <a:defRPr/>
            </a:lvl3pPr>
            <a:lvl4pPr>
              <a:buClr>
                <a:srgbClr val="042789"/>
              </a:buClr>
              <a:defRPr/>
            </a:lvl4pPr>
            <a:lvl5pPr>
              <a:buClr>
                <a:srgbClr val="042789"/>
              </a:buClr>
              <a:defRPr/>
            </a:lvl5pPr>
          </a:lstStyle>
          <a:p>
            <a:pPr lvl="0"/>
            <a:r>
              <a:rPr lang="en-US" dirty="0"/>
              <a:t>Click to edit Master text styles</a:t>
            </a:r>
          </a:p>
          <a:p>
            <a:pPr lvl="1"/>
            <a:r>
              <a:rPr lang="en-US" dirty="0"/>
              <a:t>Second level</a:t>
            </a:r>
          </a:p>
          <a:p>
            <a:pPr lvl="2"/>
            <a:r>
              <a:rPr lang="en-US" dirty="0"/>
              <a:t>Third level</a:t>
            </a:r>
          </a:p>
        </p:txBody>
      </p:sp>
      <p:sp>
        <p:nvSpPr>
          <p:cNvPr id="5" name="Text Placeholder 4">
            <a:extLst>
              <a:ext uri="{FF2B5EF4-FFF2-40B4-BE49-F238E27FC236}">
                <a16:creationId xmlns:a16="http://schemas.microsoft.com/office/drawing/2014/main" id="{40C6F92B-FE16-49C3-F792-83AD4BA1B7BE}"/>
              </a:ext>
            </a:extLst>
          </p:cNvPr>
          <p:cNvSpPr>
            <a:spLocks noGrp="1"/>
          </p:cNvSpPr>
          <p:nvPr>
            <p:ph type="body" sz="quarter" idx="3"/>
          </p:nvPr>
        </p:nvSpPr>
        <p:spPr>
          <a:xfrm>
            <a:off x="6169024" y="1828800"/>
            <a:ext cx="5183188" cy="740664"/>
          </a:xfrm>
        </p:spPr>
        <p:txBody>
          <a:bodyPr anchor="ctr">
            <a:noAutofit/>
          </a:bodyPr>
          <a:lstStyle>
            <a:lvl1pPr marL="0" indent="0">
              <a:buNone/>
              <a:defRPr sz="32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33CF49D-37E6-6021-4D7F-23F13245C1CD}"/>
              </a:ext>
            </a:extLst>
          </p:cNvPr>
          <p:cNvSpPr>
            <a:spLocks noGrp="1"/>
          </p:cNvSpPr>
          <p:nvPr>
            <p:ph sz="quarter" idx="4"/>
          </p:nvPr>
        </p:nvSpPr>
        <p:spPr>
          <a:xfrm>
            <a:off x="6172200" y="2706624"/>
            <a:ext cx="5183188" cy="3474720"/>
          </a:xfrm>
        </p:spPr>
        <p:txBody>
          <a:bodyPr/>
          <a:lstStyle>
            <a:lvl1pPr>
              <a:buClr>
                <a:srgbClr val="042789"/>
              </a:buClr>
              <a:defRPr/>
            </a:lvl1pPr>
            <a:lvl2pPr>
              <a:buClr>
                <a:srgbClr val="042789"/>
              </a:buClr>
              <a:defRPr/>
            </a:lvl2pPr>
            <a:lvl3pPr>
              <a:buClr>
                <a:srgbClr val="042789"/>
              </a:buClr>
              <a:defRPr/>
            </a:lvl3pPr>
            <a:lvl4pPr>
              <a:buClr>
                <a:srgbClr val="042789"/>
              </a:buClr>
              <a:defRPr/>
            </a:lvl4pPr>
            <a:lvl5pPr>
              <a:buClr>
                <a:srgbClr val="042789"/>
              </a:buClr>
              <a:defRPr/>
            </a:lvl5pPr>
          </a:lstStyle>
          <a:p>
            <a:pPr lvl="0"/>
            <a:r>
              <a:rPr lang="en-US" dirty="0"/>
              <a:t>Click to edit Master text styles</a:t>
            </a:r>
          </a:p>
          <a:p>
            <a:pPr lvl="1"/>
            <a:r>
              <a:rPr lang="en-US" dirty="0"/>
              <a:t>Second level</a:t>
            </a:r>
          </a:p>
          <a:p>
            <a:pPr lvl="2"/>
            <a:r>
              <a:rPr lang="en-US" dirty="0"/>
              <a:t>Third level</a:t>
            </a:r>
          </a:p>
        </p:txBody>
      </p:sp>
      <p:pic>
        <p:nvPicPr>
          <p:cNvPr id="10" name="Picture 9">
            <a:extLst>
              <a:ext uri="{FF2B5EF4-FFF2-40B4-BE49-F238E27FC236}">
                <a16:creationId xmlns:a16="http://schemas.microsoft.com/office/drawing/2014/main" id="{4E81897A-28BF-6C95-5CE8-BD5EFD87A791}"/>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61159" y="6242050"/>
            <a:ext cx="501320" cy="501650"/>
          </a:xfrm>
          <a:prstGeom prst="rect">
            <a:avLst/>
          </a:prstGeom>
        </p:spPr>
      </p:pic>
      <p:sp>
        <p:nvSpPr>
          <p:cNvPr id="7" name="Text Placeholder 4">
            <a:extLst>
              <a:ext uri="{FF2B5EF4-FFF2-40B4-BE49-F238E27FC236}">
                <a16:creationId xmlns:a16="http://schemas.microsoft.com/office/drawing/2014/main" id="{EA453A68-9464-4C70-FAD0-6C4D81120A30}"/>
              </a:ext>
            </a:extLst>
          </p:cNvPr>
          <p:cNvSpPr>
            <a:spLocks noGrp="1"/>
          </p:cNvSpPr>
          <p:nvPr>
            <p:ph type="body" sz="quarter" idx="11"/>
          </p:nvPr>
        </p:nvSpPr>
        <p:spPr>
          <a:xfrm>
            <a:off x="1492442" y="6274054"/>
            <a:ext cx="9353164" cy="369332"/>
          </a:xfrm>
        </p:spPr>
        <p:txBody>
          <a:bodyPr>
            <a:noAutofit/>
          </a:bodyPr>
          <a:lstStyle>
            <a:lvl1pPr marL="0" indent="0">
              <a:buNone/>
              <a:defRPr sz="1200"/>
            </a:lvl1pPr>
            <a:lvl2pPr>
              <a:defRPr sz="1200"/>
            </a:lvl2pPr>
            <a:lvl3pPr>
              <a:defRPr sz="1200"/>
            </a:lvl3pPr>
            <a:lvl4pPr>
              <a:defRPr sz="1200"/>
            </a:lvl4pPr>
            <a:lvl5pPr>
              <a:defRPr sz="1200"/>
            </a:lvl5pPr>
          </a:lstStyle>
          <a:p>
            <a:pPr lvl="0"/>
            <a:r>
              <a:rPr lang="en-US" dirty="0"/>
              <a:t>Click to edit Master text styles</a:t>
            </a:r>
          </a:p>
        </p:txBody>
      </p:sp>
      <p:sp>
        <p:nvSpPr>
          <p:cNvPr id="9" name="Slide Number Placeholder 7">
            <a:extLst>
              <a:ext uri="{FF2B5EF4-FFF2-40B4-BE49-F238E27FC236}">
                <a16:creationId xmlns:a16="http://schemas.microsoft.com/office/drawing/2014/main" id="{1DCF9BBA-1263-5D2A-662F-AF6EE1262B5A}"/>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Tree>
    <p:extLst>
      <p:ext uri="{BB962C8B-B14F-4D97-AF65-F5344CB8AC3E}">
        <p14:creationId xmlns:p14="http://schemas.microsoft.com/office/powerpoint/2010/main" val="186177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Content, and CPT fie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4D8FBD-4069-8E42-73DD-E2181C6C820A}"/>
              </a:ext>
            </a:extLst>
          </p:cNvPr>
          <p:cNvSpPr>
            <a:spLocks noGrp="1"/>
          </p:cNvSpPr>
          <p:nvPr>
            <p:ph type="title"/>
          </p:nvPr>
        </p:nvSpPr>
        <p:spPr/>
        <p:txBody>
          <a:bodyPr/>
          <a:lstStyle>
            <a:lvl1pPr>
              <a:defRPr>
                <a:solidFill>
                  <a:schemeClr val="tx1">
                    <a:lumMod val="75000"/>
                    <a:lumOff val="25000"/>
                  </a:schemeClr>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568ED624-3888-3796-CDD6-9C36A7486143}"/>
              </a:ext>
            </a:extLst>
          </p:cNvPr>
          <p:cNvSpPr>
            <a:spLocks noGrp="1"/>
          </p:cNvSpPr>
          <p:nvPr>
            <p:ph idx="1"/>
          </p:nvPr>
        </p:nvSpPr>
        <p:spPr/>
        <p:txBody>
          <a:bodyPr/>
          <a:lstStyle>
            <a:lvl1pPr>
              <a:buClr>
                <a:srgbClr val="042789"/>
              </a:buClr>
              <a:defRPr sz="3200">
                <a:solidFill>
                  <a:schemeClr val="tx1">
                    <a:lumMod val="75000"/>
                    <a:lumOff val="25000"/>
                  </a:schemeClr>
                </a:solidFill>
              </a:defRPr>
            </a:lvl1pPr>
            <a:lvl2pPr>
              <a:buClr>
                <a:srgbClr val="042789"/>
              </a:buClr>
              <a:defRPr sz="2800">
                <a:solidFill>
                  <a:schemeClr val="tx1">
                    <a:lumMod val="75000"/>
                    <a:lumOff val="25000"/>
                  </a:schemeClr>
                </a:solidFill>
              </a:defRPr>
            </a:lvl2pPr>
            <a:lvl3pPr>
              <a:buClr>
                <a:srgbClr val="042789"/>
              </a:buClr>
              <a:defRPr sz="2400">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p:txBody>
      </p:sp>
      <p:pic>
        <p:nvPicPr>
          <p:cNvPr id="8" name="Picture 7" descr="A logo of a company&#10;&#10;Description automatically generated">
            <a:extLst>
              <a:ext uri="{FF2B5EF4-FFF2-40B4-BE49-F238E27FC236}">
                <a16:creationId xmlns:a16="http://schemas.microsoft.com/office/drawing/2014/main" id="{C9658463-3364-6B90-9A4D-B01F2566AE1F}"/>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61159" y="6242050"/>
            <a:ext cx="501320" cy="501650"/>
          </a:xfrm>
          <a:prstGeom prst="rect">
            <a:avLst/>
          </a:prstGeom>
        </p:spPr>
      </p:pic>
      <p:sp>
        <p:nvSpPr>
          <p:cNvPr id="5" name="Text Placeholder 4">
            <a:extLst>
              <a:ext uri="{FF2B5EF4-FFF2-40B4-BE49-F238E27FC236}">
                <a16:creationId xmlns:a16="http://schemas.microsoft.com/office/drawing/2014/main" id="{356587A2-A739-52D7-933D-F286D43B2EFA}"/>
              </a:ext>
            </a:extLst>
          </p:cNvPr>
          <p:cNvSpPr>
            <a:spLocks noGrp="1"/>
          </p:cNvSpPr>
          <p:nvPr>
            <p:ph type="body" sz="quarter" idx="10"/>
          </p:nvPr>
        </p:nvSpPr>
        <p:spPr>
          <a:xfrm>
            <a:off x="1619636" y="6308725"/>
            <a:ext cx="9353164" cy="549275"/>
          </a:xfrm>
        </p:spPr>
        <p:txBody>
          <a:bodyPr>
            <a:noAutofit/>
          </a:bodyPr>
          <a:lstStyle>
            <a:lvl1pPr marL="0" indent="0">
              <a:buNone/>
              <a:defRPr sz="1200"/>
            </a:lvl1pPr>
            <a:lvl2pPr>
              <a:defRPr sz="1200"/>
            </a:lvl2pPr>
            <a:lvl3pPr>
              <a:defRPr sz="1200"/>
            </a:lvl3pPr>
            <a:lvl4pPr>
              <a:defRPr sz="1200"/>
            </a:lvl4pPr>
            <a:lvl5pPr>
              <a:defRPr sz="1200"/>
            </a:lvl5pPr>
          </a:lstStyle>
          <a:p>
            <a:pPr lvl="0"/>
            <a:r>
              <a:rPr lang="en-US" dirty="0"/>
              <a:t>Click to edit Master text styles</a:t>
            </a:r>
          </a:p>
        </p:txBody>
      </p:sp>
      <p:sp>
        <p:nvSpPr>
          <p:cNvPr id="4" name="Slide Number Placeholder 7">
            <a:extLst>
              <a:ext uri="{FF2B5EF4-FFF2-40B4-BE49-F238E27FC236}">
                <a16:creationId xmlns:a16="http://schemas.microsoft.com/office/drawing/2014/main" id="{1FCB84B2-B49C-617C-2241-E4FDD72AFB88}"/>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Tree>
    <p:extLst>
      <p:ext uri="{BB962C8B-B14F-4D97-AF65-F5344CB8AC3E}">
        <p14:creationId xmlns:p14="http://schemas.microsoft.com/office/powerpoint/2010/main" val="268005921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5ACBC7-FB49-3B47-88A4-4700A7C49856}"/>
              </a:ext>
            </a:extLst>
          </p:cNvPr>
          <p:cNvSpPr>
            <a:spLocks noGrp="1"/>
          </p:cNvSpPr>
          <p:nvPr>
            <p:ph type="title"/>
          </p:nvPr>
        </p:nvSpPr>
        <p:spPr>
          <a:xfrm>
            <a:off x="839788" y="365125"/>
            <a:ext cx="10515600" cy="1325563"/>
          </a:xfrm>
        </p:spPr>
        <p:txBody>
          <a:bodyPr/>
          <a:lstStyle>
            <a:lvl1pPr>
              <a:defRPr>
                <a:solidFill>
                  <a:schemeClr val="tx1">
                    <a:lumMod val="75000"/>
                    <a:lumOff val="25000"/>
                  </a:schemeClr>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25B5AEF8-9F54-0D15-7E2A-12CDE0FF77A4}"/>
              </a:ext>
            </a:extLst>
          </p:cNvPr>
          <p:cNvSpPr>
            <a:spLocks noGrp="1"/>
          </p:cNvSpPr>
          <p:nvPr>
            <p:ph type="body" idx="1"/>
          </p:nvPr>
        </p:nvSpPr>
        <p:spPr>
          <a:xfrm>
            <a:off x="839788" y="1828800"/>
            <a:ext cx="5157787" cy="740664"/>
          </a:xfrm>
        </p:spPr>
        <p:txBody>
          <a:bodyPr anchor="ctr">
            <a:noAutofit/>
          </a:bodyPr>
          <a:lstStyle>
            <a:lvl1pPr marL="0" indent="0">
              <a:buNone/>
              <a:defRPr sz="32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BC83B8FD-56C0-971D-7BF2-057A64D2AC89}"/>
              </a:ext>
            </a:extLst>
          </p:cNvPr>
          <p:cNvSpPr>
            <a:spLocks noGrp="1"/>
          </p:cNvSpPr>
          <p:nvPr>
            <p:ph sz="half" idx="2"/>
          </p:nvPr>
        </p:nvSpPr>
        <p:spPr>
          <a:xfrm>
            <a:off x="839788" y="2706624"/>
            <a:ext cx="5157787" cy="3474720"/>
          </a:xfrm>
        </p:spPr>
        <p:txBody>
          <a:bodyPr/>
          <a:lstStyle>
            <a:lvl1pPr>
              <a:buClr>
                <a:srgbClr val="042789"/>
              </a:buClr>
              <a:defRPr/>
            </a:lvl1pPr>
            <a:lvl2pPr>
              <a:buClr>
                <a:srgbClr val="042789"/>
              </a:buClr>
              <a:defRPr/>
            </a:lvl2pPr>
            <a:lvl3pPr>
              <a:buClr>
                <a:srgbClr val="042789"/>
              </a:buClr>
              <a:defRPr/>
            </a:lvl3pPr>
            <a:lvl4pPr>
              <a:buClr>
                <a:srgbClr val="042789"/>
              </a:buClr>
              <a:defRPr/>
            </a:lvl4pPr>
            <a:lvl5pPr>
              <a:buClr>
                <a:srgbClr val="042789"/>
              </a:buClr>
              <a:defRPr/>
            </a:lvl5pPr>
          </a:lstStyle>
          <a:p>
            <a:pPr lvl="0"/>
            <a:r>
              <a:rPr lang="en-US" dirty="0"/>
              <a:t>Click to edit Master text styles</a:t>
            </a:r>
          </a:p>
          <a:p>
            <a:pPr lvl="1"/>
            <a:r>
              <a:rPr lang="en-US" dirty="0"/>
              <a:t>Second level</a:t>
            </a:r>
          </a:p>
          <a:p>
            <a:pPr lvl="2"/>
            <a:r>
              <a:rPr lang="en-US" dirty="0"/>
              <a:t>Third level</a:t>
            </a:r>
          </a:p>
        </p:txBody>
      </p:sp>
      <p:sp>
        <p:nvSpPr>
          <p:cNvPr id="5" name="Text Placeholder 4">
            <a:extLst>
              <a:ext uri="{FF2B5EF4-FFF2-40B4-BE49-F238E27FC236}">
                <a16:creationId xmlns:a16="http://schemas.microsoft.com/office/drawing/2014/main" id="{40C6F92B-FE16-49C3-F792-83AD4BA1B7BE}"/>
              </a:ext>
            </a:extLst>
          </p:cNvPr>
          <p:cNvSpPr>
            <a:spLocks noGrp="1"/>
          </p:cNvSpPr>
          <p:nvPr>
            <p:ph type="body" sz="quarter" idx="3"/>
          </p:nvPr>
        </p:nvSpPr>
        <p:spPr>
          <a:xfrm>
            <a:off x="6169024" y="1828800"/>
            <a:ext cx="5183188" cy="740664"/>
          </a:xfrm>
        </p:spPr>
        <p:txBody>
          <a:bodyPr anchor="ctr">
            <a:noAutofit/>
          </a:bodyPr>
          <a:lstStyle>
            <a:lvl1pPr marL="0" indent="0">
              <a:buNone/>
              <a:defRPr sz="32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33CF49D-37E6-6021-4D7F-23F13245C1CD}"/>
              </a:ext>
            </a:extLst>
          </p:cNvPr>
          <p:cNvSpPr>
            <a:spLocks noGrp="1"/>
          </p:cNvSpPr>
          <p:nvPr>
            <p:ph sz="quarter" idx="4"/>
          </p:nvPr>
        </p:nvSpPr>
        <p:spPr>
          <a:xfrm>
            <a:off x="6172200" y="2706624"/>
            <a:ext cx="5183188" cy="3474720"/>
          </a:xfrm>
        </p:spPr>
        <p:txBody>
          <a:bodyPr/>
          <a:lstStyle>
            <a:lvl1pPr>
              <a:buClr>
                <a:srgbClr val="042789"/>
              </a:buClr>
              <a:defRPr/>
            </a:lvl1pPr>
            <a:lvl2pPr>
              <a:buClr>
                <a:srgbClr val="042789"/>
              </a:buClr>
              <a:defRPr/>
            </a:lvl2pPr>
            <a:lvl3pPr>
              <a:buClr>
                <a:srgbClr val="042789"/>
              </a:buClr>
              <a:defRPr/>
            </a:lvl3pPr>
            <a:lvl4pPr>
              <a:buClr>
                <a:srgbClr val="042789"/>
              </a:buClr>
              <a:defRPr/>
            </a:lvl4pPr>
            <a:lvl5pPr>
              <a:buClr>
                <a:srgbClr val="042789"/>
              </a:buClr>
              <a:defRPr/>
            </a:lvl5pPr>
          </a:lstStyle>
          <a:p>
            <a:pPr lvl="0"/>
            <a:r>
              <a:rPr lang="en-US" dirty="0"/>
              <a:t>Click to edit Master text styles</a:t>
            </a:r>
          </a:p>
          <a:p>
            <a:pPr lvl="1"/>
            <a:r>
              <a:rPr lang="en-US" dirty="0"/>
              <a:t>Second level</a:t>
            </a:r>
          </a:p>
          <a:p>
            <a:pPr lvl="2"/>
            <a:r>
              <a:rPr lang="en-US" dirty="0"/>
              <a:t>Third level</a:t>
            </a:r>
          </a:p>
        </p:txBody>
      </p:sp>
      <p:pic>
        <p:nvPicPr>
          <p:cNvPr id="10" name="Picture 9">
            <a:extLst>
              <a:ext uri="{FF2B5EF4-FFF2-40B4-BE49-F238E27FC236}">
                <a16:creationId xmlns:a16="http://schemas.microsoft.com/office/drawing/2014/main" id="{4E81897A-28BF-6C95-5CE8-BD5EFD87A791}"/>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61159" y="6242050"/>
            <a:ext cx="501320" cy="501650"/>
          </a:xfrm>
          <a:prstGeom prst="rect">
            <a:avLst/>
          </a:prstGeom>
        </p:spPr>
      </p:pic>
      <p:sp>
        <p:nvSpPr>
          <p:cNvPr id="8" name="Slide Number Placeholder 7">
            <a:extLst>
              <a:ext uri="{FF2B5EF4-FFF2-40B4-BE49-F238E27FC236}">
                <a16:creationId xmlns:a16="http://schemas.microsoft.com/office/drawing/2014/main" id="{3CF15CD1-11EE-2137-F3F8-D3C5AC90C64C}"/>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Tree>
    <p:extLst>
      <p:ext uri="{BB962C8B-B14F-4D97-AF65-F5344CB8AC3E}">
        <p14:creationId xmlns:p14="http://schemas.microsoft.com/office/powerpoint/2010/main" val="80819832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wo content with subtitle, CPT, &amp; Snow flak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5ACBC7-FB49-3B47-88A4-4700A7C49856}"/>
              </a:ext>
            </a:extLst>
          </p:cNvPr>
          <p:cNvSpPr>
            <a:spLocks noGrp="1"/>
          </p:cNvSpPr>
          <p:nvPr>
            <p:ph type="title"/>
          </p:nvPr>
        </p:nvSpPr>
        <p:spPr>
          <a:xfrm>
            <a:off x="839788" y="365125"/>
            <a:ext cx="8434151" cy="1325563"/>
          </a:xfrm>
        </p:spPr>
        <p:txBody>
          <a:bodyPr/>
          <a:lstStyle>
            <a:lvl1pPr>
              <a:defRPr>
                <a:solidFill>
                  <a:schemeClr val="tx1">
                    <a:lumMod val="75000"/>
                    <a:lumOff val="25000"/>
                  </a:schemeClr>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25B5AEF8-9F54-0D15-7E2A-12CDE0FF77A4}"/>
              </a:ext>
            </a:extLst>
          </p:cNvPr>
          <p:cNvSpPr>
            <a:spLocks noGrp="1"/>
          </p:cNvSpPr>
          <p:nvPr>
            <p:ph type="body" idx="1"/>
          </p:nvPr>
        </p:nvSpPr>
        <p:spPr>
          <a:xfrm>
            <a:off x="839788" y="1828800"/>
            <a:ext cx="5157787" cy="740664"/>
          </a:xfrm>
        </p:spPr>
        <p:txBody>
          <a:bodyPr anchor="ctr">
            <a:noAutofit/>
          </a:bodyPr>
          <a:lstStyle>
            <a:lvl1pPr marL="0" indent="0">
              <a:buNone/>
              <a:defRPr sz="32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BC83B8FD-56C0-971D-7BF2-057A64D2AC89}"/>
              </a:ext>
            </a:extLst>
          </p:cNvPr>
          <p:cNvSpPr>
            <a:spLocks noGrp="1"/>
          </p:cNvSpPr>
          <p:nvPr>
            <p:ph sz="half" idx="2"/>
          </p:nvPr>
        </p:nvSpPr>
        <p:spPr>
          <a:xfrm>
            <a:off x="839788" y="2706624"/>
            <a:ext cx="5157787" cy="3474720"/>
          </a:xfrm>
        </p:spPr>
        <p:txBody>
          <a:bodyPr/>
          <a:lstStyle>
            <a:lvl1pPr>
              <a:buClr>
                <a:srgbClr val="042789"/>
              </a:buClr>
              <a:defRPr>
                <a:solidFill>
                  <a:schemeClr val="tx1">
                    <a:lumMod val="75000"/>
                    <a:lumOff val="25000"/>
                  </a:schemeClr>
                </a:solidFill>
              </a:defRPr>
            </a:lvl1pPr>
            <a:lvl2pPr>
              <a:buClr>
                <a:srgbClr val="042789"/>
              </a:buClr>
              <a:defRPr>
                <a:solidFill>
                  <a:schemeClr val="tx1">
                    <a:lumMod val="75000"/>
                    <a:lumOff val="25000"/>
                  </a:schemeClr>
                </a:solidFill>
              </a:defRPr>
            </a:lvl2pPr>
            <a:lvl3pPr>
              <a:buClr>
                <a:srgbClr val="042789"/>
              </a:buClr>
              <a:defRPr>
                <a:solidFill>
                  <a:schemeClr val="tx1">
                    <a:lumMod val="75000"/>
                    <a:lumOff val="25000"/>
                  </a:schemeClr>
                </a:solidFill>
              </a:defRPr>
            </a:lvl3pPr>
            <a:lvl4pPr>
              <a:buClr>
                <a:srgbClr val="042789"/>
              </a:buClr>
              <a:defRPr/>
            </a:lvl4pPr>
            <a:lvl5pPr>
              <a:buClr>
                <a:srgbClr val="042789"/>
              </a:buClr>
              <a:defRPr/>
            </a:lvl5pPr>
          </a:lstStyle>
          <a:p>
            <a:pPr lvl="0"/>
            <a:r>
              <a:rPr lang="en-US" dirty="0"/>
              <a:t>Click to edit Master text styles</a:t>
            </a:r>
          </a:p>
          <a:p>
            <a:pPr lvl="1"/>
            <a:r>
              <a:rPr lang="en-US" dirty="0"/>
              <a:t>Second level</a:t>
            </a:r>
          </a:p>
          <a:p>
            <a:pPr lvl="2"/>
            <a:r>
              <a:rPr lang="en-US" dirty="0"/>
              <a:t>Third level</a:t>
            </a:r>
          </a:p>
        </p:txBody>
      </p:sp>
      <p:sp>
        <p:nvSpPr>
          <p:cNvPr id="5" name="Text Placeholder 4">
            <a:extLst>
              <a:ext uri="{FF2B5EF4-FFF2-40B4-BE49-F238E27FC236}">
                <a16:creationId xmlns:a16="http://schemas.microsoft.com/office/drawing/2014/main" id="{40C6F92B-FE16-49C3-F792-83AD4BA1B7BE}"/>
              </a:ext>
            </a:extLst>
          </p:cNvPr>
          <p:cNvSpPr>
            <a:spLocks noGrp="1"/>
          </p:cNvSpPr>
          <p:nvPr>
            <p:ph type="body" sz="quarter" idx="3"/>
          </p:nvPr>
        </p:nvSpPr>
        <p:spPr>
          <a:xfrm>
            <a:off x="6169024" y="1828800"/>
            <a:ext cx="5183188" cy="740664"/>
          </a:xfrm>
        </p:spPr>
        <p:txBody>
          <a:bodyPr anchor="ctr">
            <a:noAutofit/>
          </a:bodyPr>
          <a:lstStyle>
            <a:lvl1pPr marL="0" indent="0">
              <a:buNone/>
              <a:defRPr sz="32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33CF49D-37E6-6021-4D7F-23F13245C1CD}"/>
              </a:ext>
            </a:extLst>
          </p:cNvPr>
          <p:cNvSpPr>
            <a:spLocks noGrp="1"/>
          </p:cNvSpPr>
          <p:nvPr>
            <p:ph sz="quarter" idx="4"/>
          </p:nvPr>
        </p:nvSpPr>
        <p:spPr>
          <a:xfrm>
            <a:off x="6172200" y="2706624"/>
            <a:ext cx="5183188" cy="3474720"/>
          </a:xfrm>
        </p:spPr>
        <p:txBody>
          <a:bodyPr/>
          <a:lstStyle>
            <a:lvl1pPr>
              <a:buClr>
                <a:srgbClr val="042789"/>
              </a:buClr>
              <a:defRPr>
                <a:solidFill>
                  <a:schemeClr val="tx1">
                    <a:lumMod val="75000"/>
                    <a:lumOff val="25000"/>
                  </a:schemeClr>
                </a:solidFill>
              </a:defRPr>
            </a:lvl1pPr>
            <a:lvl2pPr>
              <a:buClr>
                <a:srgbClr val="042789"/>
              </a:buClr>
              <a:defRPr>
                <a:solidFill>
                  <a:schemeClr val="tx1">
                    <a:lumMod val="75000"/>
                    <a:lumOff val="25000"/>
                  </a:schemeClr>
                </a:solidFill>
              </a:defRPr>
            </a:lvl2pPr>
            <a:lvl3pPr>
              <a:buClr>
                <a:srgbClr val="042789"/>
              </a:buClr>
              <a:defRPr>
                <a:solidFill>
                  <a:schemeClr val="tx1">
                    <a:lumMod val="75000"/>
                    <a:lumOff val="25000"/>
                  </a:schemeClr>
                </a:solidFill>
              </a:defRPr>
            </a:lvl3pPr>
            <a:lvl4pPr>
              <a:buClr>
                <a:srgbClr val="042789"/>
              </a:buClr>
              <a:defRPr/>
            </a:lvl4pPr>
            <a:lvl5pPr>
              <a:buClr>
                <a:srgbClr val="042789"/>
              </a:buClr>
              <a:defRPr/>
            </a:lvl5pPr>
          </a:lstStyle>
          <a:p>
            <a:pPr lvl="0"/>
            <a:r>
              <a:rPr lang="en-US" dirty="0"/>
              <a:t>Click to edit Master text styles</a:t>
            </a:r>
          </a:p>
          <a:p>
            <a:pPr lvl="1"/>
            <a:r>
              <a:rPr lang="en-US" dirty="0"/>
              <a:t>Second level</a:t>
            </a:r>
          </a:p>
          <a:p>
            <a:pPr lvl="2"/>
            <a:r>
              <a:rPr lang="en-US" dirty="0"/>
              <a:t>Third level</a:t>
            </a:r>
          </a:p>
        </p:txBody>
      </p:sp>
      <p:sp>
        <p:nvSpPr>
          <p:cNvPr id="7" name="Text Placeholder 4">
            <a:extLst>
              <a:ext uri="{FF2B5EF4-FFF2-40B4-BE49-F238E27FC236}">
                <a16:creationId xmlns:a16="http://schemas.microsoft.com/office/drawing/2014/main" id="{EA453A68-9464-4C70-FAD0-6C4D81120A30}"/>
              </a:ext>
            </a:extLst>
          </p:cNvPr>
          <p:cNvSpPr>
            <a:spLocks noGrp="1"/>
          </p:cNvSpPr>
          <p:nvPr>
            <p:ph type="body" sz="quarter" idx="11"/>
          </p:nvPr>
        </p:nvSpPr>
        <p:spPr>
          <a:xfrm>
            <a:off x="1492442" y="6274054"/>
            <a:ext cx="9353164" cy="369332"/>
          </a:xfrm>
        </p:spPr>
        <p:txBody>
          <a:bodyPr>
            <a:noAutofit/>
          </a:bodyPr>
          <a:lstStyle>
            <a:lvl1pPr marL="0" indent="0">
              <a:buNone/>
              <a:defRPr sz="1200">
                <a:solidFill>
                  <a:schemeClr val="tx1">
                    <a:lumMod val="75000"/>
                    <a:lumOff val="25000"/>
                  </a:schemeClr>
                </a:solidFill>
              </a:defRPr>
            </a:lvl1pPr>
            <a:lvl2pPr>
              <a:defRPr sz="1200"/>
            </a:lvl2pPr>
            <a:lvl3pPr>
              <a:defRPr sz="1200"/>
            </a:lvl3pPr>
            <a:lvl4pPr>
              <a:defRPr sz="1200"/>
            </a:lvl4pPr>
            <a:lvl5pPr>
              <a:defRPr sz="1200"/>
            </a:lvl5pPr>
          </a:lstStyle>
          <a:p>
            <a:pPr lvl="0"/>
            <a:r>
              <a:rPr lang="en-US" dirty="0"/>
              <a:t>Click to edit Master text styles</a:t>
            </a:r>
          </a:p>
        </p:txBody>
      </p:sp>
      <p:sp>
        <p:nvSpPr>
          <p:cNvPr id="12" name="Slide Number Placeholder 7">
            <a:extLst>
              <a:ext uri="{FF2B5EF4-FFF2-40B4-BE49-F238E27FC236}">
                <a16:creationId xmlns:a16="http://schemas.microsoft.com/office/drawing/2014/main" id="{B999DC1E-F35D-2FA0-845B-00237B1784A7}"/>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pic>
        <p:nvPicPr>
          <p:cNvPr id="9" name="Picture 2">
            <a:extLst>
              <a:ext uri="{FF2B5EF4-FFF2-40B4-BE49-F238E27FC236}">
                <a16:creationId xmlns:a16="http://schemas.microsoft.com/office/drawing/2014/main" id="{01031E93-3BF1-16C8-A0C4-DA7B9198628C}"/>
              </a:ext>
              <a:ext uri="{C183D7F6-B498-43B3-948B-1728B52AA6E4}">
                <adec:decorative xmlns:adec="http://schemas.microsoft.com/office/drawing/2017/decorative" val="1"/>
              </a:ext>
            </a:extLst>
          </p:cNvPr>
          <p:cNvPicPr>
            <a:picLocks noChangeAspect="1" noChangeArrowheads="1"/>
          </p:cNvPicPr>
          <p:nvPr userDrawn="1"/>
        </p:nvPicPr>
        <p:blipFill rotWithShape="1">
          <a:blip r:embed="rId2" cstate="email">
            <a:extLst>
              <a:ext uri="{28A0092B-C50C-407E-A947-70E740481C1C}">
                <a14:useLocalDpi xmlns:a14="http://schemas.microsoft.com/office/drawing/2010/main"/>
              </a:ext>
            </a:extLst>
          </a:blip>
          <a:srcRect/>
          <a:stretch/>
        </p:blipFill>
        <p:spPr bwMode="auto">
          <a:xfrm>
            <a:off x="9729137" y="86385"/>
            <a:ext cx="1624663" cy="16043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272346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Content, Half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4236BB-26F8-138B-9B3E-38F64827C709}"/>
              </a:ext>
            </a:extLst>
          </p:cNvPr>
          <p:cNvSpPr>
            <a:spLocks noGrp="1"/>
          </p:cNvSpPr>
          <p:nvPr>
            <p:ph type="title"/>
          </p:nvPr>
        </p:nvSpPr>
        <p:spPr>
          <a:xfrm>
            <a:off x="841248" y="365760"/>
            <a:ext cx="4800600" cy="1325563"/>
          </a:xfrm>
        </p:spPr>
        <p:txBody>
          <a:bodyPr/>
          <a:lstStyle>
            <a:lvl1pPr>
              <a:defRPr>
                <a:solidFill>
                  <a:schemeClr val="tx1">
                    <a:lumMod val="75000"/>
                    <a:lumOff val="25000"/>
                  </a:schemeClr>
                </a:solidFill>
              </a:defRPr>
            </a:lvl1pPr>
          </a:lstStyle>
          <a:p>
            <a:r>
              <a:rPr lang="en-US" dirty="0"/>
              <a:t>Click to edit Master title style</a:t>
            </a:r>
          </a:p>
        </p:txBody>
      </p:sp>
      <p:sp>
        <p:nvSpPr>
          <p:cNvPr id="12" name="Text Placeholder 11">
            <a:extLst>
              <a:ext uri="{FF2B5EF4-FFF2-40B4-BE49-F238E27FC236}">
                <a16:creationId xmlns:a16="http://schemas.microsoft.com/office/drawing/2014/main" id="{069571C1-5B25-2742-3287-D6DD6C7EBBD2}"/>
              </a:ext>
            </a:extLst>
          </p:cNvPr>
          <p:cNvSpPr>
            <a:spLocks noGrp="1"/>
          </p:cNvSpPr>
          <p:nvPr>
            <p:ph type="body" sz="quarter" idx="14"/>
          </p:nvPr>
        </p:nvSpPr>
        <p:spPr>
          <a:xfrm>
            <a:off x="838200" y="1828800"/>
            <a:ext cx="4800600" cy="4297680"/>
          </a:xfrm>
        </p:spPr>
        <p:txBody>
          <a:bodyPr/>
          <a:lstStyle>
            <a:lvl1pPr>
              <a:buClr>
                <a:srgbClr val="042789"/>
              </a:buClr>
              <a:defRPr sz="3200"/>
            </a:lvl1pPr>
            <a:lvl2pPr>
              <a:buClr>
                <a:srgbClr val="042789"/>
              </a:buClr>
              <a:defRPr sz="2800"/>
            </a:lvl2pPr>
            <a:lvl3pPr>
              <a:buClr>
                <a:srgbClr val="042789"/>
              </a:buClr>
              <a:defRPr sz="2400"/>
            </a:lvl3pPr>
          </a:lstStyle>
          <a:p>
            <a:pPr lvl="0"/>
            <a:r>
              <a:rPr lang="en-US" dirty="0"/>
              <a:t>Click to edit Master text styles</a:t>
            </a:r>
          </a:p>
          <a:p>
            <a:pPr lvl="1"/>
            <a:r>
              <a:rPr lang="en-US" dirty="0"/>
              <a:t>Second level</a:t>
            </a:r>
          </a:p>
          <a:p>
            <a:pPr lvl="2"/>
            <a:r>
              <a:rPr lang="en-US" dirty="0"/>
              <a:t>Third level</a:t>
            </a:r>
          </a:p>
        </p:txBody>
      </p:sp>
      <p:sp>
        <p:nvSpPr>
          <p:cNvPr id="7" name="Picture Placeholder 6">
            <a:extLst>
              <a:ext uri="{FF2B5EF4-FFF2-40B4-BE49-F238E27FC236}">
                <a16:creationId xmlns:a16="http://schemas.microsoft.com/office/drawing/2014/main" id="{DD51DB87-C48B-0E03-3A2B-CAE831529680}"/>
              </a:ext>
            </a:extLst>
          </p:cNvPr>
          <p:cNvSpPr>
            <a:spLocks noGrp="1"/>
          </p:cNvSpPr>
          <p:nvPr>
            <p:ph type="pic" sz="quarter" idx="13"/>
          </p:nvPr>
        </p:nvSpPr>
        <p:spPr>
          <a:xfrm>
            <a:off x="6096000" y="365760"/>
            <a:ext cx="5638800" cy="5756282"/>
          </a:xfrm>
        </p:spPr>
        <p:txBody>
          <a:bodyPr/>
          <a:lstStyle>
            <a:lvl1pPr marL="0" indent="0">
              <a:buNone/>
              <a:defRPr/>
            </a:lvl1pPr>
          </a:lstStyle>
          <a:p>
            <a:endParaRPr lang="en-US" dirty="0"/>
          </a:p>
        </p:txBody>
      </p:sp>
      <p:pic>
        <p:nvPicPr>
          <p:cNvPr id="14" name="Picture 13">
            <a:extLst>
              <a:ext uri="{FF2B5EF4-FFF2-40B4-BE49-F238E27FC236}">
                <a16:creationId xmlns:a16="http://schemas.microsoft.com/office/drawing/2014/main" id="{9ABBC2FC-5287-CE65-B6D7-C8CDF6A69D8D}"/>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61159" y="6242050"/>
            <a:ext cx="501320" cy="501650"/>
          </a:xfrm>
          <a:prstGeom prst="rect">
            <a:avLst/>
          </a:prstGeom>
        </p:spPr>
      </p:pic>
      <p:sp>
        <p:nvSpPr>
          <p:cNvPr id="5" name="Slide Number Placeholder 7">
            <a:extLst>
              <a:ext uri="{FF2B5EF4-FFF2-40B4-BE49-F238E27FC236}">
                <a16:creationId xmlns:a16="http://schemas.microsoft.com/office/drawing/2014/main" id="{E27B1FA7-C552-D41F-ADAF-E39B320DD8DF}"/>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Tree>
    <p:extLst>
      <p:ext uri="{BB962C8B-B14F-4D97-AF65-F5344CB8AC3E}">
        <p14:creationId xmlns:p14="http://schemas.microsoft.com/office/powerpoint/2010/main" val="153640035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ntent, Half Picture, CP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4236BB-26F8-138B-9B3E-38F64827C709}"/>
              </a:ext>
            </a:extLst>
          </p:cNvPr>
          <p:cNvSpPr>
            <a:spLocks noGrp="1"/>
          </p:cNvSpPr>
          <p:nvPr>
            <p:ph type="title"/>
          </p:nvPr>
        </p:nvSpPr>
        <p:spPr>
          <a:xfrm>
            <a:off x="841248" y="365760"/>
            <a:ext cx="4800600" cy="1325563"/>
          </a:xfrm>
        </p:spPr>
        <p:txBody>
          <a:bodyPr/>
          <a:lstStyle>
            <a:lvl1pPr>
              <a:defRPr>
                <a:solidFill>
                  <a:schemeClr val="tx1">
                    <a:lumMod val="75000"/>
                    <a:lumOff val="25000"/>
                  </a:schemeClr>
                </a:solidFill>
              </a:defRPr>
            </a:lvl1pPr>
          </a:lstStyle>
          <a:p>
            <a:r>
              <a:rPr lang="en-US" dirty="0"/>
              <a:t>Click to edit Master title style</a:t>
            </a:r>
          </a:p>
        </p:txBody>
      </p:sp>
      <p:sp>
        <p:nvSpPr>
          <p:cNvPr id="12" name="Text Placeholder 11">
            <a:extLst>
              <a:ext uri="{FF2B5EF4-FFF2-40B4-BE49-F238E27FC236}">
                <a16:creationId xmlns:a16="http://schemas.microsoft.com/office/drawing/2014/main" id="{069571C1-5B25-2742-3287-D6DD6C7EBBD2}"/>
              </a:ext>
            </a:extLst>
          </p:cNvPr>
          <p:cNvSpPr>
            <a:spLocks noGrp="1"/>
          </p:cNvSpPr>
          <p:nvPr>
            <p:ph type="body" sz="quarter" idx="14"/>
          </p:nvPr>
        </p:nvSpPr>
        <p:spPr>
          <a:xfrm>
            <a:off x="838200" y="1828800"/>
            <a:ext cx="4800600" cy="4297680"/>
          </a:xfrm>
        </p:spPr>
        <p:txBody>
          <a:bodyPr/>
          <a:lstStyle>
            <a:lvl1pPr>
              <a:buClr>
                <a:srgbClr val="042789"/>
              </a:buClr>
              <a:defRPr sz="3200">
                <a:solidFill>
                  <a:schemeClr val="tx1">
                    <a:lumMod val="75000"/>
                    <a:lumOff val="25000"/>
                  </a:schemeClr>
                </a:solidFill>
              </a:defRPr>
            </a:lvl1pPr>
            <a:lvl2pPr>
              <a:buClr>
                <a:srgbClr val="042789"/>
              </a:buClr>
              <a:defRPr sz="2800">
                <a:solidFill>
                  <a:schemeClr val="tx1">
                    <a:lumMod val="75000"/>
                    <a:lumOff val="25000"/>
                  </a:schemeClr>
                </a:solidFill>
              </a:defRPr>
            </a:lvl2pPr>
            <a:lvl3pPr>
              <a:buClr>
                <a:srgbClr val="042789"/>
              </a:buClr>
              <a:defRPr sz="2400">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p:txBody>
      </p:sp>
      <p:sp>
        <p:nvSpPr>
          <p:cNvPr id="7" name="Picture Placeholder 6">
            <a:extLst>
              <a:ext uri="{FF2B5EF4-FFF2-40B4-BE49-F238E27FC236}">
                <a16:creationId xmlns:a16="http://schemas.microsoft.com/office/drawing/2014/main" id="{DD51DB87-C48B-0E03-3A2B-CAE831529680}"/>
              </a:ext>
            </a:extLst>
          </p:cNvPr>
          <p:cNvSpPr>
            <a:spLocks noGrp="1"/>
          </p:cNvSpPr>
          <p:nvPr>
            <p:ph type="pic" sz="quarter" idx="13"/>
          </p:nvPr>
        </p:nvSpPr>
        <p:spPr>
          <a:xfrm>
            <a:off x="6096000" y="365760"/>
            <a:ext cx="5638800" cy="5756282"/>
          </a:xfrm>
        </p:spPr>
        <p:txBody>
          <a:bodyPr/>
          <a:lstStyle>
            <a:lvl1pPr marL="0" indent="0">
              <a:buNone/>
              <a:defRPr/>
            </a:lvl1pPr>
          </a:lstStyle>
          <a:p>
            <a:endParaRPr lang="en-US" dirty="0"/>
          </a:p>
        </p:txBody>
      </p:sp>
      <p:pic>
        <p:nvPicPr>
          <p:cNvPr id="14" name="Picture 13">
            <a:extLst>
              <a:ext uri="{FF2B5EF4-FFF2-40B4-BE49-F238E27FC236}">
                <a16:creationId xmlns:a16="http://schemas.microsoft.com/office/drawing/2014/main" id="{9ABBC2FC-5287-CE65-B6D7-C8CDF6A69D8D}"/>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61159" y="6242050"/>
            <a:ext cx="501320" cy="501650"/>
          </a:xfrm>
          <a:prstGeom prst="rect">
            <a:avLst/>
          </a:prstGeom>
        </p:spPr>
      </p:pic>
      <p:sp>
        <p:nvSpPr>
          <p:cNvPr id="3" name="Text Placeholder 4">
            <a:extLst>
              <a:ext uri="{FF2B5EF4-FFF2-40B4-BE49-F238E27FC236}">
                <a16:creationId xmlns:a16="http://schemas.microsoft.com/office/drawing/2014/main" id="{84D89A85-3500-6C38-E5C7-EE8D9371BCAB}"/>
              </a:ext>
            </a:extLst>
          </p:cNvPr>
          <p:cNvSpPr>
            <a:spLocks noGrp="1"/>
          </p:cNvSpPr>
          <p:nvPr>
            <p:ph type="body" sz="quarter" idx="11"/>
          </p:nvPr>
        </p:nvSpPr>
        <p:spPr>
          <a:xfrm>
            <a:off x="1492442" y="6274054"/>
            <a:ext cx="9353164" cy="369332"/>
          </a:xfrm>
        </p:spPr>
        <p:txBody>
          <a:bodyPr>
            <a:noAutofit/>
          </a:bodyPr>
          <a:lstStyle>
            <a:lvl1pPr marL="0" indent="0">
              <a:buNone/>
              <a:defRPr sz="1200"/>
            </a:lvl1pPr>
            <a:lvl2pPr>
              <a:defRPr sz="1200"/>
            </a:lvl2pPr>
            <a:lvl3pPr>
              <a:defRPr sz="1200"/>
            </a:lvl3pPr>
            <a:lvl4pPr>
              <a:defRPr sz="1200"/>
            </a:lvl4pPr>
            <a:lvl5pPr>
              <a:defRPr sz="1200"/>
            </a:lvl5pPr>
          </a:lstStyle>
          <a:p>
            <a:pPr lvl="0"/>
            <a:r>
              <a:rPr lang="en-US" dirty="0"/>
              <a:t>Click to edit Master text styles</a:t>
            </a:r>
          </a:p>
        </p:txBody>
      </p:sp>
      <p:sp>
        <p:nvSpPr>
          <p:cNvPr id="5" name="Slide Number Placeholder 7">
            <a:extLst>
              <a:ext uri="{FF2B5EF4-FFF2-40B4-BE49-F238E27FC236}">
                <a16:creationId xmlns:a16="http://schemas.microsoft.com/office/drawing/2014/main" id="{E27B1FA7-C552-D41F-ADAF-E39B320DD8DF}"/>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Tree>
    <p:extLst>
      <p:ext uri="{BB962C8B-B14F-4D97-AF65-F5344CB8AC3E}">
        <p14:creationId xmlns:p14="http://schemas.microsoft.com/office/powerpoint/2010/main" val="57624081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Left Content, Large Picture, CPT, and Snow flak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4236BB-26F8-138B-9B3E-38F64827C709}"/>
              </a:ext>
            </a:extLst>
          </p:cNvPr>
          <p:cNvSpPr>
            <a:spLocks noGrp="1"/>
          </p:cNvSpPr>
          <p:nvPr>
            <p:ph type="title"/>
          </p:nvPr>
        </p:nvSpPr>
        <p:spPr>
          <a:xfrm>
            <a:off x="841248" y="365760"/>
            <a:ext cx="4800600" cy="1325563"/>
          </a:xfrm>
        </p:spPr>
        <p:txBody>
          <a:bodyPr/>
          <a:lstStyle>
            <a:lvl1pPr>
              <a:defRPr>
                <a:solidFill>
                  <a:schemeClr val="tx1">
                    <a:lumMod val="75000"/>
                    <a:lumOff val="25000"/>
                  </a:schemeClr>
                </a:solidFill>
              </a:defRPr>
            </a:lvl1pPr>
          </a:lstStyle>
          <a:p>
            <a:r>
              <a:rPr lang="en-US" dirty="0"/>
              <a:t>Click to edit Master title style</a:t>
            </a:r>
          </a:p>
        </p:txBody>
      </p:sp>
      <p:sp>
        <p:nvSpPr>
          <p:cNvPr id="12" name="Text Placeholder 11">
            <a:extLst>
              <a:ext uri="{FF2B5EF4-FFF2-40B4-BE49-F238E27FC236}">
                <a16:creationId xmlns:a16="http://schemas.microsoft.com/office/drawing/2014/main" id="{069571C1-5B25-2742-3287-D6DD6C7EBBD2}"/>
              </a:ext>
            </a:extLst>
          </p:cNvPr>
          <p:cNvSpPr>
            <a:spLocks noGrp="1"/>
          </p:cNvSpPr>
          <p:nvPr>
            <p:ph type="body" sz="quarter" idx="14"/>
          </p:nvPr>
        </p:nvSpPr>
        <p:spPr>
          <a:xfrm>
            <a:off x="838200" y="1828800"/>
            <a:ext cx="4800600" cy="4297680"/>
          </a:xfrm>
        </p:spPr>
        <p:txBody>
          <a:bodyPr/>
          <a:lstStyle>
            <a:lvl1pPr>
              <a:buClr>
                <a:srgbClr val="042789"/>
              </a:buClr>
              <a:defRPr sz="3200">
                <a:solidFill>
                  <a:schemeClr val="tx1">
                    <a:lumMod val="75000"/>
                    <a:lumOff val="25000"/>
                  </a:schemeClr>
                </a:solidFill>
              </a:defRPr>
            </a:lvl1pPr>
            <a:lvl2pPr>
              <a:buClr>
                <a:srgbClr val="042789"/>
              </a:buClr>
              <a:defRPr sz="2800">
                <a:solidFill>
                  <a:schemeClr val="tx1">
                    <a:lumMod val="75000"/>
                    <a:lumOff val="25000"/>
                  </a:schemeClr>
                </a:solidFill>
              </a:defRPr>
            </a:lvl2pPr>
            <a:lvl3pPr>
              <a:buClr>
                <a:srgbClr val="042789"/>
              </a:buClr>
              <a:defRPr sz="2400">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p:txBody>
      </p:sp>
      <p:sp>
        <p:nvSpPr>
          <p:cNvPr id="7" name="Picture Placeholder 6">
            <a:extLst>
              <a:ext uri="{FF2B5EF4-FFF2-40B4-BE49-F238E27FC236}">
                <a16:creationId xmlns:a16="http://schemas.microsoft.com/office/drawing/2014/main" id="{DD51DB87-C48B-0E03-3A2B-CAE831529680}"/>
              </a:ext>
            </a:extLst>
          </p:cNvPr>
          <p:cNvSpPr>
            <a:spLocks noGrp="1"/>
          </p:cNvSpPr>
          <p:nvPr>
            <p:ph type="pic" sz="quarter" idx="13"/>
          </p:nvPr>
        </p:nvSpPr>
        <p:spPr>
          <a:xfrm>
            <a:off x="6096000" y="1143000"/>
            <a:ext cx="5638800" cy="4572000"/>
          </a:xfrm>
        </p:spPr>
        <p:txBody>
          <a:bodyPr/>
          <a:lstStyle>
            <a:lvl1pPr marL="0" indent="0">
              <a:buNone/>
              <a:defRPr/>
            </a:lvl1pPr>
          </a:lstStyle>
          <a:p>
            <a:endParaRPr lang="en-US" dirty="0"/>
          </a:p>
        </p:txBody>
      </p:sp>
      <p:sp>
        <p:nvSpPr>
          <p:cNvPr id="4" name="Slide Number Placeholder 7">
            <a:extLst>
              <a:ext uri="{FF2B5EF4-FFF2-40B4-BE49-F238E27FC236}">
                <a16:creationId xmlns:a16="http://schemas.microsoft.com/office/drawing/2014/main" id="{6E723704-FA88-6575-F2AD-A24617A6974D}"/>
              </a:ext>
            </a:extLst>
          </p:cNvPr>
          <p:cNvSpPr txBox="1">
            <a:spLocks/>
          </p:cNvSpPr>
          <p:nvPr userDrawn="1"/>
        </p:nvSpPr>
        <p:spPr>
          <a:xfrm>
            <a:off x="11236245" y="6354595"/>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
        <p:nvSpPr>
          <p:cNvPr id="3" name="Text Placeholder 4">
            <a:extLst>
              <a:ext uri="{FF2B5EF4-FFF2-40B4-BE49-F238E27FC236}">
                <a16:creationId xmlns:a16="http://schemas.microsoft.com/office/drawing/2014/main" id="{9251DC74-9680-A51E-7937-1F7D73BA50A3}"/>
              </a:ext>
            </a:extLst>
          </p:cNvPr>
          <p:cNvSpPr>
            <a:spLocks noGrp="1"/>
          </p:cNvSpPr>
          <p:nvPr>
            <p:ph type="body" sz="quarter" idx="11"/>
          </p:nvPr>
        </p:nvSpPr>
        <p:spPr>
          <a:xfrm>
            <a:off x="2466974" y="6274054"/>
            <a:ext cx="8378631" cy="369332"/>
          </a:xfrm>
        </p:spPr>
        <p:txBody>
          <a:bodyPr>
            <a:noAutofit/>
          </a:bodyPr>
          <a:lstStyle>
            <a:lvl1pPr marL="0" indent="0">
              <a:buNone/>
              <a:defRPr sz="1200"/>
            </a:lvl1pPr>
            <a:lvl2pPr>
              <a:defRPr sz="1200"/>
            </a:lvl2pPr>
            <a:lvl3pPr>
              <a:defRPr sz="1200"/>
            </a:lvl3pPr>
            <a:lvl4pPr>
              <a:defRPr sz="1200"/>
            </a:lvl4pPr>
            <a:lvl5pPr>
              <a:defRPr sz="1200"/>
            </a:lvl5pPr>
          </a:lstStyle>
          <a:p>
            <a:pPr lvl="0"/>
            <a:r>
              <a:rPr lang="en-US" dirty="0"/>
              <a:t>Click to edit Master text styles</a:t>
            </a:r>
          </a:p>
        </p:txBody>
      </p:sp>
      <p:pic>
        <p:nvPicPr>
          <p:cNvPr id="5" name="Picture 4" descr="A close up of a logo&#10;&#10;Description automatically generated">
            <a:extLst>
              <a:ext uri="{FF2B5EF4-FFF2-40B4-BE49-F238E27FC236}">
                <a16:creationId xmlns:a16="http://schemas.microsoft.com/office/drawing/2014/main" id="{929F89A4-CE73-F4CE-E3C1-65B9F5079098}"/>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rot="10800000">
            <a:off x="0" y="4370357"/>
            <a:ext cx="2647950" cy="2487642"/>
          </a:xfrm>
          <a:prstGeom prst="rect">
            <a:avLst/>
          </a:prstGeom>
        </p:spPr>
      </p:pic>
    </p:spTree>
    <p:extLst>
      <p:ext uri="{BB962C8B-B14F-4D97-AF65-F5344CB8AC3E}">
        <p14:creationId xmlns:p14="http://schemas.microsoft.com/office/powerpoint/2010/main" val="428842701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Left Content, small Picture, and Snow flak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4236BB-26F8-138B-9B3E-38F64827C709}"/>
              </a:ext>
            </a:extLst>
          </p:cNvPr>
          <p:cNvSpPr>
            <a:spLocks noGrp="1"/>
          </p:cNvSpPr>
          <p:nvPr>
            <p:ph type="title"/>
          </p:nvPr>
        </p:nvSpPr>
        <p:spPr>
          <a:xfrm>
            <a:off x="841248" y="365760"/>
            <a:ext cx="4800600" cy="1325563"/>
          </a:xfrm>
        </p:spPr>
        <p:txBody>
          <a:bodyPr/>
          <a:lstStyle>
            <a:lvl1pPr>
              <a:defRPr>
                <a:solidFill>
                  <a:schemeClr val="tx1">
                    <a:lumMod val="75000"/>
                    <a:lumOff val="25000"/>
                  </a:schemeClr>
                </a:solidFill>
              </a:defRPr>
            </a:lvl1pPr>
          </a:lstStyle>
          <a:p>
            <a:r>
              <a:rPr lang="en-US" dirty="0"/>
              <a:t>Click to edit Master title style</a:t>
            </a:r>
          </a:p>
        </p:txBody>
      </p:sp>
      <p:sp>
        <p:nvSpPr>
          <p:cNvPr id="12" name="Text Placeholder 11">
            <a:extLst>
              <a:ext uri="{FF2B5EF4-FFF2-40B4-BE49-F238E27FC236}">
                <a16:creationId xmlns:a16="http://schemas.microsoft.com/office/drawing/2014/main" id="{069571C1-5B25-2742-3287-D6DD6C7EBBD2}"/>
              </a:ext>
            </a:extLst>
          </p:cNvPr>
          <p:cNvSpPr>
            <a:spLocks noGrp="1"/>
          </p:cNvSpPr>
          <p:nvPr>
            <p:ph type="body" sz="quarter" idx="14"/>
          </p:nvPr>
        </p:nvSpPr>
        <p:spPr>
          <a:xfrm>
            <a:off x="838200" y="1828800"/>
            <a:ext cx="4800600" cy="4297680"/>
          </a:xfrm>
        </p:spPr>
        <p:txBody>
          <a:bodyPr/>
          <a:lstStyle>
            <a:lvl1pPr>
              <a:buClr>
                <a:srgbClr val="042789"/>
              </a:buClr>
              <a:defRPr sz="3200"/>
            </a:lvl1pPr>
            <a:lvl2pPr>
              <a:buClr>
                <a:srgbClr val="042789"/>
              </a:buClr>
              <a:defRPr sz="2800"/>
            </a:lvl2pPr>
            <a:lvl3pPr>
              <a:buClr>
                <a:srgbClr val="042789"/>
              </a:buClr>
              <a:defRPr sz="2400"/>
            </a:lvl3pPr>
          </a:lstStyle>
          <a:p>
            <a:pPr lvl="0"/>
            <a:r>
              <a:rPr lang="en-US" dirty="0"/>
              <a:t>Click to edit Master text styles</a:t>
            </a:r>
          </a:p>
          <a:p>
            <a:pPr lvl="1"/>
            <a:r>
              <a:rPr lang="en-US" dirty="0"/>
              <a:t>Second level</a:t>
            </a:r>
          </a:p>
          <a:p>
            <a:pPr lvl="2"/>
            <a:r>
              <a:rPr lang="en-US" dirty="0"/>
              <a:t>Third level</a:t>
            </a:r>
          </a:p>
        </p:txBody>
      </p:sp>
      <p:sp>
        <p:nvSpPr>
          <p:cNvPr id="7" name="Picture Placeholder 6">
            <a:extLst>
              <a:ext uri="{FF2B5EF4-FFF2-40B4-BE49-F238E27FC236}">
                <a16:creationId xmlns:a16="http://schemas.microsoft.com/office/drawing/2014/main" id="{DD51DB87-C48B-0E03-3A2B-CAE831529680}"/>
              </a:ext>
            </a:extLst>
          </p:cNvPr>
          <p:cNvSpPr>
            <a:spLocks noGrp="1"/>
          </p:cNvSpPr>
          <p:nvPr>
            <p:ph type="pic" sz="quarter" idx="13"/>
          </p:nvPr>
        </p:nvSpPr>
        <p:spPr>
          <a:xfrm>
            <a:off x="6550154" y="511685"/>
            <a:ext cx="3965925" cy="5689089"/>
          </a:xfrm>
        </p:spPr>
        <p:txBody>
          <a:bodyPr/>
          <a:lstStyle>
            <a:lvl1pPr marL="0" indent="0">
              <a:buNone/>
              <a:defRPr/>
            </a:lvl1pPr>
          </a:lstStyle>
          <a:p>
            <a:endParaRPr lang="en-US" dirty="0"/>
          </a:p>
        </p:txBody>
      </p:sp>
      <p:pic>
        <p:nvPicPr>
          <p:cNvPr id="3" name="Picture 2" descr="A close up of a logo&#10;&#10;Description automatically generated">
            <a:extLst>
              <a:ext uri="{FF2B5EF4-FFF2-40B4-BE49-F238E27FC236}">
                <a16:creationId xmlns:a16="http://schemas.microsoft.com/office/drawing/2014/main" id="{3CD52EFF-1CA2-2D05-80C4-B950727EF9AF}"/>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rot="10800000">
            <a:off x="0" y="4370357"/>
            <a:ext cx="2647950" cy="2487642"/>
          </a:xfrm>
          <a:prstGeom prst="rect">
            <a:avLst/>
          </a:prstGeom>
        </p:spPr>
      </p:pic>
      <p:sp>
        <p:nvSpPr>
          <p:cNvPr id="5" name="Slide Number Placeholder 7">
            <a:extLst>
              <a:ext uri="{FF2B5EF4-FFF2-40B4-BE49-F238E27FC236}">
                <a16:creationId xmlns:a16="http://schemas.microsoft.com/office/drawing/2014/main" id="{DD9D8F84-9CA5-94B5-02EC-793E6F17DD82}"/>
              </a:ext>
            </a:extLst>
          </p:cNvPr>
          <p:cNvSpPr txBox="1">
            <a:spLocks/>
          </p:cNvSpPr>
          <p:nvPr userDrawn="1"/>
        </p:nvSpPr>
        <p:spPr>
          <a:xfrm>
            <a:off x="11236245" y="6354595"/>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Tree>
    <p:extLst>
      <p:ext uri="{BB962C8B-B14F-4D97-AF65-F5344CB8AC3E}">
        <p14:creationId xmlns:p14="http://schemas.microsoft.com/office/powerpoint/2010/main" val="177098802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Logo (closing slide)">
    <p:spTree>
      <p:nvGrpSpPr>
        <p:cNvPr id="1" name=""/>
        <p:cNvGrpSpPr/>
        <p:nvPr/>
      </p:nvGrpSpPr>
      <p:grpSpPr>
        <a:xfrm>
          <a:off x="0" y="0"/>
          <a:ext cx="0" cy="0"/>
          <a:chOff x="0" y="0"/>
          <a:chExt cx="0" cy="0"/>
        </a:xfrm>
      </p:grpSpPr>
      <p:pic>
        <p:nvPicPr>
          <p:cNvPr id="8" name="Picture 7" descr="WPS Health Solutions logo">
            <a:extLst>
              <a:ext uri="{FF2B5EF4-FFF2-40B4-BE49-F238E27FC236}">
                <a16:creationId xmlns:a16="http://schemas.microsoft.com/office/drawing/2014/main" id="{4BAE8795-1038-5FC3-798A-B4465E507FAD}"/>
              </a:ext>
              <a:ext uri="{C183D7F6-B498-43B3-948B-1728B52AA6E4}">
                <adec:decorative xmlns:adec="http://schemas.microsoft.com/office/drawing/2017/decorative" val="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97423" y="2031862"/>
            <a:ext cx="7197152" cy="2794275"/>
          </a:xfrm>
          <a:prstGeom prst="rect">
            <a:avLst/>
          </a:prstGeom>
        </p:spPr>
      </p:pic>
      <p:sp>
        <p:nvSpPr>
          <p:cNvPr id="9" name="Title 8">
            <a:extLst>
              <a:ext uri="{FF2B5EF4-FFF2-40B4-BE49-F238E27FC236}">
                <a16:creationId xmlns:a16="http://schemas.microsoft.com/office/drawing/2014/main" id="{6110E1FD-2641-6136-0E67-3D3974531D63}"/>
              </a:ext>
            </a:extLst>
          </p:cNvPr>
          <p:cNvSpPr>
            <a:spLocks noGrp="1"/>
          </p:cNvSpPr>
          <p:nvPr>
            <p:ph type="title"/>
          </p:nvPr>
        </p:nvSpPr>
        <p:spPr>
          <a:xfrm>
            <a:off x="838199" y="469854"/>
            <a:ext cx="10515600" cy="1325563"/>
          </a:xfrm>
        </p:spPr>
        <p:txBody>
          <a:bodyPr/>
          <a:lstStyle/>
          <a:p>
            <a:r>
              <a:rPr lang="en-US" dirty="0"/>
              <a:t>Click to edit Master title style</a:t>
            </a:r>
          </a:p>
        </p:txBody>
      </p:sp>
      <p:pic>
        <p:nvPicPr>
          <p:cNvPr id="2" name="Picture 1" descr="Logo, company name&#10;&#10;Description automatically generated">
            <a:extLst>
              <a:ext uri="{FF2B5EF4-FFF2-40B4-BE49-F238E27FC236}">
                <a16:creationId xmlns:a16="http://schemas.microsoft.com/office/drawing/2014/main" id="{8CA969FC-D2AC-BF7C-E19A-96E944297C5B}"/>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26890" y="5279085"/>
            <a:ext cx="2808514" cy="1227298"/>
          </a:xfrm>
          <a:prstGeom prst="rect">
            <a:avLst/>
          </a:prstGeom>
        </p:spPr>
      </p:pic>
      <p:sp>
        <p:nvSpPr>
          <p:cNvPr id="4" name="Slide Number Placeholder 7">
            <a:extLst>
              <a:ext uri="{FF2B5EF4-FFF2-40B4-BE49-F238E27FC236}">
                <a16:creationId xmlns:a16="http://schemas.microsoft.com/office/drawing/2014/main" id="{07CF9B69-9DC0-2713-0770-2436A9F29A76}"/>
              </a:ext>
            </a:extLst>
          </p:cNvPr>
          <p:cNvSpPr txBox="1">
            <a:spLocks/>
          </p:cNvSpPr>
          <p:nvPr userDrawn="1"/>
        </p:nvSpPr>
        <p:spPr>
          <a:xfrm>
            <a:off x="11236245" y="6354595"/>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Tree>
    <p:extLst>
      <p:ext uri="{BB962C8B-B14F-4D97-AF65-F5344CB8AC3E}">
        <p14:creationId xmlns:p14="http://schemas.microsoft.com/office/powerpoint/2010/main" val="426170420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Blank slide for picture w/ hidden title">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6110E1FD-2641-6136-0E67-3D3974531D63}"/>
              </a:ext>
            </a:extLst>
          </p:cNvPr>
          <p:cNvSpPr>
            <a:spLocks noGrp="1"/>
          </p:cNvSpPr>
          <p:nvPr>
            <p:ph type="title"/>
          </p:nvPr>
        </p:nvSpPr>
        <p:spPr>
          <a:xfrm>
            <a:off x="838200" y="-1642579"/>
            <a:ext cx="10515600" cy="1325563"/>
          </a:xfrm>
        </p:spPr>
        <p:txBody>
          <a:bodyPr/>
          <a:lstStyle/>
          <a:p>
            <a:r>
              <a:rPr lang="en-US" dirty="0"/>
              <a:t>Click to edit Master title style</a:t>
            </a:r>
          </a:p>
        </p:txBody>
      </p:sp>
      <p:sp>
        <p:nvSpPr>
          <p:cNvPr id="3" name="Slide Number Placeholder 7">
            <a:extLst>
              <a:ext uri="{FF2B5EF4-FFF2-40B4-BE49-F238E27FC236}">
                <a16:creationId xmlns:a16="http://schemas.microsoft.com/office/drawing/2014/main" id="{433497E0-02BB-5230-BD8C-5CB834D23EAD}"/>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Tree>
    <p:extLst>
      <p:ext uri="{BB962C8B-B14F-4D97-AF65-F5344CB8AC3E}">
        <p14:creationId xmlns:p14="http://schemas.microsoft.com/office/powerpoint/2010/main" val="21992038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4D8FBD-4069-8E42-73DD-E2181C6C820A}"/>
              </a:ext>
            </a:extLst>
          </p:cNvPr>
          <p:cNvSpPr>
            <a:spLocks noGrp="1"/>
          </p:cNvSpPr>
          <p:nvPr>
            <p:ph type="title"/>
          </p:nvPr>
        </p:nvSpPr>
        <p:spPr/>
        <p:txBody>
          <a:bodyPr/>
          <a:lstStyle>
            <a:lvl1pPr>
              <a:defRPr>
                <a:solidFill>
                  <a:schemeClr val="tx1">
                    <a:lumMod val="75000"/>
                    <a:lumOff val="25000"/>
                  </a:schemeClr>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568ED624-3888-3796-CDD6-9C36A7486143}"/>
              </a:ext>
            </a:extLst>
          </p:cNvPr>
          <p:cNvSpPr>
            <a:spLocks noGrp="1"/>
          </p:cNvSpPr>
          <p:nvPr>
            <p:ph idx="1"/>
          </p:nvPr>
        </p:nvSpPr>
        <p:spPr/>
        <p:txBody>
          <a:bodyPr/>
          <a:lstStyle>
            <a:lvl1pPr>
              <a:buClr>
                <a:srgbClr val="042789"/>
              </a:buClr>
              <a:defRPr sz="3200">
                <a:solidFill>
                  <a:schemeClr val="tx1">
                    <a:lumMod val="75000"/>
                    <a:lumOff val="25000"/>
                  </a:schemeClr>
                </a:solidFill>
              </a:defRPr>
            </a:lvl1pPr>
            <a:lvl2pPr>
              <a:buClr>
                <a:srgbClr val="042789"/>
              </a:buClr>
              <a:defRPr sz="2800">
                <a:solidFill>
                  <a:schemeClr val="tx1">
                    <a:lumMod val="75000"/>
                    <a:lumOff val="25000"/>
                  </a:schemeClr>
                </a:solidFill>
              </a:defRPr>
            </a:lvl2pPr>
            <a:lvl3pPr>
              <a:buClr>
                <a:srgbClr val="042789"/>
              </a:buClr>
              <a:defRPr sz="2400">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p:txBody>
      </p:sp>
      <p:pic>
        <p:nvPicPr>
          <p:cNvPr id="8" name="Picture 7" descr="A logo of a company&#10;&#10;Description automatically generated">
            <a:extLst>
              <a:ext uri="{FF2B5EF4-FFF2-40B4-BE49-F238E27FC236}">
                <a16:creationId xmlns:a16="http://schemas.microsoft.com/office/drawing/2014/main" id="{C9658463-3364-6B90-9A4D-B01F2566AE1F}"/>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61159" y="6242050"/>
            <a:ext cx="501320" cy="501650"/>
          </a:xfrm>
          <a:prstGeom prst="rect">
            <a:avLst/>
          </a:prstGeom>
        </p:spPr>
      </p:pic>
      <p:sp>
        <p:nvSpPr>
          <p:cNvPr id="4" name="Slide Number Placeholder 7">
            <a:extLst>
              <a:ext uri="{FF2B5EF4-FFF2-40B4-BE49-F238E27FC236}">
                <a16:creationId xmlns:a16="http://schemas.microsoft.com/office/drawing/2014/main" id="{ABAF3DEF-86AA-7AE5-67C3-5B2A510CBBAF}"/>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Tree>
    <p:extLst>
      <p:ext uri="{BB962C8B-B14F-4D97-AF65-F5344CB8AC3E}">
        <p14:creationId xmlns:p14="http://schemas.microsoft.com/office/powerpoint/2010/main" val="33434717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ubtitle, Content, CPT Fie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4D8FBD-4069-8E42-73DD-E2181C6C820A}"/>
              </a:ext>
            </a:extLst>
          </p:cNvPr>
          <p:cNvSpPr>
            <a:spLocks noGrp="1"/>
          </p:cNvSpPr>
          <p:nvPr>
            <p:ph type="title"/>
          </p:nvPr>
        </p:nvSpPr>
        <p:spPr>
          <a:xfrm>
            <a:off x="838200" y="365125"/>
            <a:ext cx="10515600" cy="1325563"/>
          </a:xfrm>
        </p:spPr>
        <p:txBody>
          <a:bodyPr/>
          <a:lstStyle>
            <a:lvl1pPr>
              <a:defRPr>
                <a:solidFill>
                  <a:schemeClr val="tx1">
                    <a:lumMod val="75000"/>
                    <a:lumOff val="25000"/>
                  </a:schemeClr>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568ED624-3888-3796-CDD6-9C36A7486143}"/>
              </a:ext>
            </a:extLst>
          </p:cNvPr>
          <p:cNvSpPr>
            <a:spLocks noGrp="1"/>
          </p:cNvSpPr>
          <p:nvPr>
            <p:ph idx="1"/>
          </p:nvPr>
        </p:nvSpPr>
        <p:spPr>
          <a:xfrm>
            <a:off x="838200" y="2705100"/>
            <a:ext cx="10515600" cy="3471863"/>
          </a:xfrm>
        </p:spPr>
        <p:txBody>
          <a:bodyPr/>
          <a:lstStyle>
            <a:lvl1pPr>
              <a:buClr>
                <a:srgbClr val="042789"/>
              </a:buClr>
              <a:defRPr sz="3200">
                <a:solidFill>
                  <a:schemeClr val="tx1">
                    <a:lumMod val="75000"/>
                    <a:lumOff val="25000"/>
                  </a:schemeClr>
                </a:solidFill>
              </a:defRPr>
            </a:lvl1pPr>
            <a:lvl2pPr>
              <a:buClr>
                <a:srgbClr val="042789"/>
              </a:buClr>
              <a:defRPr sz="2800">
                <a:solidFill>
                  <a:schemeClr val="tx1">
                    <a:lumMod val="75000"/>
                    <a:lumOff val="25000"/>
                  </a:schemeClr>
                </a:solidFill>
              </a:defRPr>
            </a:lvl2pPr>
            <a:lvl3pPr>
              <a:buClr>
                <a:srgbClr val="042789"/>
              </a:buClr>
              <a:defRPr sz="2400">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p:txBody>
      </p:sp>
      <p:pic>
        <p:nvPicPr>
          <p:cNvPr id="8" name="Picture 7" descr="A logo of a company&#10;&#10;Description automatically generated">
            <a:extLst>
              <a:ext uri="{FF2B5EF4-FFF2-40B4-BE49-F238E27FC236}">
                <a16:creationId xmlns:a16="http://schemas.microsoft.com/office/drawing/2014/main" id="{C9658463-3364-6B90-9A4D-B01F2566AE1F}"/>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61159" y="6242050"/>
            <a:ext cx="501320" cy="501650"/>
          </a:xfrm>
          <a:prstGeom prst="rect">
            <a:avLst/>
          </a:prstGeom>
        </p:spPr>
      </p:pic>
      <p:sp>
        <p:nvSpPr>
          <p:cNvPr id="10" name="Content Placeholder 9">
            <a:extLst>
              <a:ext uri="{FF2B5EF4-FFF2-40B4-BE49-F238E27FC236}">
                <a16:creationId xmlns:a16="http://schemas.microsoft.com/office/drawing/2014/main" id="{D1757A32-511D-9DBE-F7E3-D2A6071AC20B}"/>
              </a:ext>
            </a:extLst>
          </p:cNvPr>
          <p:cNvSpPr>
            <a:spLocks noGrp="1"/>
          </p:cNvSpPr>
          <p:nvPr>
            <p:ph sz="quarter" idx="10" hasCustomPrompt="1"/>
          </p:nvPr>
        </p:nvSpPr>
        <p:spPr>
          <a:xfrm>
            <a:off x="838199" y="1828800"/>
            <a:ext cx="10515599" cy="738188"/>
          </a:xfrm>
        </p:spPr>
        <p:txBody>
          <a:bodyPr>
            <a:normAutofit/>
          </a:bodyPr>
          <a:lstStyle>
            <a:lvl1pPr marL="0" indent="0">
              <a:buNone/>
              <a:defRPr sz="3200">
                <a:solidFill>
                  <a:schemeClr val="tx1">
                    <a:lumMod val="75000"/>
                    <a:lumOff val="25000"/>
                  </a:schemeClr>
                </a:solidFill>
              </a:defRPr>
            </a:lvl1pPr>
          </a:lstStyle>
          <a:p>
            <a:pPr lvl="0"/>
            <a:r>
              <a:rPr lang="en-US" dirty="0"/>
              <a:t>Add your sub title</a:t>
            </a:r>
          </a:p>
        </p:txBody>
      </p:sp>
      <p:sp>
        <p:nvSpPr>
          <p:cNvPr id="4" name="Text Placeholder 4">
            <a:extLst>
              <a:ext uri="{FF2B5EF4-FFF2-40B4-BE49-F238E27FC236}">
                <a16:creationId xmlns:a16="http://schemas.microsoft.com/office/drawing/2014/main" id="{86117C7E-5E98-5ECF-1509-74DEC2956B49}"/>
              </a:ext>
            </a:extLst>
          </p:cNvPr>
          <p:cNvSpPr>
            <a:spLocks noGrp="1"/>
          </p:cNvSpPr>
          <p:nvPr>
            <p:ph type="body" sz="quarter" idx="11"/>
          </p:nvPr>
        </p:nvSpPr>
        <p:spPr>
          <a:xfrm>
            <a:off x="1619636" y="6308725"/>
            <a:ext cx="9353164" cy="549275"/>
          </a:xfrm>
        </p:spPr>
        <p:txBody>
          <a:bodyPr>
            <a:noAutofit/>
          </a:bodyPr>
          <a:lstStyle>
            <a:lvl1pPr marL="0" indent="0">
              <a:buNone/>
              <a:defRPr sz="1200"/>
            </a:lvl1pPr>
            <a:lvl2pPr>
              <a:defRPr sz="1200"/>
            </a:lvl2pPr>
            <a:lvl3pPr>
              <a:defRPr sz="1200"/>
            </a:lvl3pPr>
            <a:lvl4pPr>
              <a:defRPr sz="1200"/>
            </a:lvl4pPr>
            <a:lvl5pPr>
              <a:defRPr sz="1200"/>
            </a:lvl5pPr>
          </a:lstStyle>
          <a:p>
            <a:pPr lvl="0"/>
            <a:r>
              <a:rPr lang="en-US" dirty="0"/>
              <a:t>Click to edit Master text styles</a:t>
            </a:r>
          </a:p>
        </p:txBody>
      </p:sp>
      <p:sp>
        <p:nvSpPr>
          <p:cNvPr id="6" name="Slide Number Placeholder 7">
            <a:extLst>
              <a:ext uri="{FF2B5EF4-FFF2-40B4-BE49-F238E27FC236}">
                <a16:creationId xmlns:a16="http://schemas.microsoft.com/office/drawing/2014/main" id="{70B9071C-991D-AA44-A4B5-8A0ACD387D59}"/>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Tree>
    <p:extLst>
      <p:ext uri="{BB962C8B-B14F-4D97-AF65-F5344CB8AC3E}">
        <p14:creationId xmlns:p14="http://schemas.microsoft.com/office/powerpoint/2010/main" val="36736101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ubtitle,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4D8FBD-4069-8E42-73DD-E2181C6C820A}"/>
              </a:ext>
            </a:extLst>
          </p:cNvPr>
          <p:cNvSpPr>
            <a:spLocks noGrp="1"/>
          </p:cNvSpPr>
          <p:nvPr>
            <p:ph type="title"/>
          </p:nvPr>
        </p:nvSpPr>
        <p:spPr>
          <a:xfrm>
            <a:off x="838200" y="365125"/>
            <a:ext cx="10515600" cy="1325563"/>
          </a:xfrm>
        </p:spPr>
        <p:txBody>
          <a:bodyPr/>
          <a:lstStyle>
            <a:lvl1pPr>
              <a:defRPr>
                <a:solidFill>
                  <a:schemeClr val="tx1">
                    <a:lumMod val="75000"/>
                    <a:lumOff val="25000"/>
                  </a:schemeClr>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568ED624-3888-3796-CDD6-9C36A7486143}"/>
              </a:ext>
            </a:extLst>
          </p:cNvPr>
          <p:cNvSpPr>
            <a:spLocks noGrp="1"/>
          </p:cNvSpPr>
          <p:nvPr>
            <p:ph idx="1"/>
          </p:nvPr>
        </p:nvSpPr>
        <p:spPr>
          <a:xfrm>
            <a:off x="838200" y="2705100"/>
            <a:ext cx="10515600" cy="3471863"/>
          </a:xfrm>
        </p:spPr>
        <p:txBody>
          <a:bodyPr/>
          <a:lstStyle>
            <a:lvl1pPr>
              <a:buClr>
                <a:srgbClr val="042789"/>
              </a:buClr>
              <a:defRPr sz="3200">
                <a:solidFill>
                  <a:schemeClr val="tx1">
                    <a:lumMod val="75000"/>
                    <a:lumOff val="25000"/>
                  </a:schemeClr>
                </a:solidFill>
              </a:defRPr>
            </a:lvl1pPr>
            <a:lvl2pPr>
              <a:buClr>
                <a:srgbClr val="042789"/>
              </a:buClr>
              <a:defRPr sz="2800">
                <a:solidFill>
                  <a:schemeClr val="tx1">
                    <a:lumMod val="75000"/>
                    <a:lumOff val="25000"/>
                  </a:schemeClr>
                </a:solidFill>
              </a:defRPr>
            </a:lvl2pPr>
            <a:lvl3pPr>
              <a:buClr>
                <a:srgbClr val="042789"/>
              </a:buClr>
              <a:defRPr sz="2400">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p:txBody>
      </p:sp>
      <p:pic>
        <p:nvPicPr>
          <p:cNvPr id="8" name="Picture 7" descr="A logo of a company&#10;&#10;Description automatically generated">
            <a:extLst>
              <a:ext uri="{FF2B5EF4-FFF2-40B4-BE49-F238E27FC236}">
                <a16:creationId xmlns:a16="http://schemas.microsoft.com/office/drawing/2014/main" id="{C9658463-3364-6B90-9A4D-B01F2566AE1F}"/>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61159" y="6242050"/>
            <a:ext cx="501320" cy="501650"/>
          </a:xfrm>
          <a:prstGeom prst="rect">
            <a:avLst/>
          </a:prstGeom>
        </p:spPr>
      </p:pic>
      <p:sp>
        <p:nvSpPr>
          <p:cNvPr id="10" name="Content Placeholder 9">
            <a:extLst>
              <a:ext uri="{FF2B5EF4-FFF2-40B4-BE49-F238E27FC236}">
                <a16:creationId xmlns:a16="http://schemas.microsoft.com/office/drawing/2014/main" id="{D1757A32-511D-9DBE-F7E3-D2A6071AC20B}"/>
              </a:ext>
            </a:extLst>
          </p:cNvPr>
          <p:cNvSpPr>
            <a:spLocks noGrp="1"/>
          </p:cNvSpPr>
          <p:nvPr>
            <p:ph sz="quarter" idx="10" hasCustomPrompt="1"/>
          </p:nvPr>
        </p:nvSpPr>
        <p:spPr>
          <a:xfrm>
            <a:off x="838199" y="1828800"/>
            <a:ext cx="10515599" cy="738188"/>
          </a:xfrm>
        </p:spPr>
        <p:txBody>
          <a:bodyPr>
            <a:normAutofit/>
          </a:bodyPr>
          <a:lstStyle>
            <a:lvl1pPr marL="0" indent="0">
              <a:buNone/>
              <a:defRPr sz="3200">
                <a:solidFill>
                  <a:schemeClr val="tx1">
                    <a:lumMod val="75000"/>
                    <a:lumOff val="25000"/>
                  </a:schemeClr>
                </a:solidFill>
              </a:defRPr>
            </a:lvl1pPr>
          </a:lstStyle>
          <a:p>
            <a:pPr lvl="0"/>
            <a:r>
              <a:rPr lang="en-US" dirty="0"/>
              <a:t>Add your sub title</a:t>
            </a:r>
          </a:p>
        </p:txBody>
      </p:sp>
      <p:sp>
        <p:nvSpPr>
          <p:cNvPr id="5" name="Slide Number Placeholder 7">
            <a:extLst>
              <a:ext uri="{FF2B5EF4-FFF2-40B4-BE49-F238E27FC236}">
                <a16:creationId xmlns:a16="http://schemas.microsoft.com/office/drawing/2014/main" id="{E7BF7FBA-6222-08FB-CB07-356F664617B4}"/>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Tree>
    <p:extLst>
      <p:ext uri="{BB962C8B-B14F-4D97-AF65-F5344CB8AC3E}">
        <p14:creationId xmlns:p14="http://schemas.microsoft.com/office/powerpoint/2010/main" val="22921860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ubtitle, Content, CPT with snow flake">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23A1C11E-9CCC-ABB6-5C3B-D960528527E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273939" y="320851"/>
            <a:ext cx="2315954" cy="2315954"/>
          </a:xfrm>
          <a:prstGeom prst="rect">
            <a:avLst/>
          </a:prstGeom>
        </p:spPr>
      </p:pic>
      <p:sp>
        <p:nvSpPr>
          <p:cNvPr id="2" name="Title 1">
            <a:extLst>
              <a:ext uri="{FF2B5EF4-FFF2-40B4-BE49-F238E27FC236}">
                <a16:creationId xmlns:a16="http://schemas.microsoft.com/office/drawing/2014/main" id="{5D4D8FBD-4069-8E42-73DD-E2181C6C820A}"/>
              </a:ext>
            </a:extLst>
          </p:cNvPr>
          <p:cNvSpPr>
            <a:spLocks noGrp="1"/>
          </p:cNvSpPr>
          <p:nvPr>
            <p:ph type="title"/>
          </p:nvPr>
        </p:nvSpPr>
        <p:spPr>
          <a:xfrm>
            <a:off x="838200" y="365125"/>
            <a:ext cx="8160309" cy="1325563"/>
          </a:xfrm>
        </p:spPr>
        <p:txBody>
          <a:bodyPr/>
          <a:lstStyle>
            <a:lvl1pPr>
              <a:defRPr>
                <a:solidFill>
                  <a:schemeClr val="tx1">
                    <a:lumMod val="75000"/>
                    <a:lumOff val="25000"/>
                  </a:schemeClr>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568ED624-3888-3796-CDD6-9C36A7486143}"/>
              </a:ext>
            </a:extLst>
          </p:cNvPr>
          <p:cNvSpPr>
            <a:spLocks noGrp="1"/>
          </p:cNvSpPr>
          <p:nvPr>
            <p:ph idx="1"/>
          </p:nvPr>
        </p:nvSpPr>
        <p:spPr>
          <a:xfrm>
            <a:off x="838200" y="2706624"/>
            <a:ext cx="10515600" cy="3681411"/>
          </a:xfrm>
        </p:spPr>
        <p:txBody>
          <a:bodyPr/>
          <a:lstStyle>
            <a:lvl1pPr>
              <a:buClr>
                <a:srgbClr val="042789"/>
              </a:buClr>
              <a:defRPr sz="3200">
                <a:solidFill>
                  <a:schemeClr val="tx1">
                    <a:lumMod val="75000"/>
                    <a:lumOff val="25000"/>
                  </a:schemeClr>
                </a:solidFill>
              </a:defRPr>
            </a:lvl1pPr>
            <a:lvl2pPr>
              <a:buClr>
                <a:srgbClr val="042789"/>
              </a:buClr>
              <a:defRPr sz="2800">
                <a:solidFill>
                  <a:schemeClr val="tx1">
                    <a:lumMod val="75000"/>
                    <a:lumOff val="25000"/>
                  </a:schemeClr>
                </a:solidFill>
              </a:defRPr>
            </a:lvl2pPr>
            <a:lvl3pPr>
              <a:buClr>
                <a:srgbClr val="042789"/>
              </a:buClr>
              <a:defRPr sz="2400">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p:txBody>
      </p:sp>
      <p:sp>
        <p:nvSpPr>
          <p:cNvPr id="10" name="Content Placeholder 9">
            <a:extLst>
              <a:ext uri="{FF2B5EF4-FFF2-40B4-BE49-F238E27FC236}">
                <a16:creationId xmlns:a16="http://schemas.microsoft.com/office/drawing/2014/main" id="{D1757A32-511D-9DBE-F7E3-D2A6071AC20B}"/>
              </a:ext>
            </a:extLst>
          </p:cNvPr>
          <p:cNvSpPr>
            <a:spLocks noGrp="1"/>
          </p:cNvSpPr>
          <p:nvPr>
            <p:ph sz="quarter" idx="10" hasCustomPrompt="1"/>
          </p:nvPr>
        </p:nvSpPr>
        <p:spPr>
          <a:xfrm>
            <a:off x="838200" y="1828800"/>
            <a:ext cx="8159750" cy="740664"/>
          </a:xfrm>
        </p:spPr>
        <p:txBody>
          <a:bodyPr>
            <a:normAutofit/>
          </a:bodyPr>
          <a:lstStyle>
            <a:lvl1pPr marL="0" indent="0">
              <a:buNone/>
              <a:defRPr sz="3200">
                <a:solidFill>
                  <a:schemeClr val="tx1">
                    <a:lumMod val="75000"/>
                    <a:lumOff val="25000"/>
                  </a:schemeClr>
                </a:solidFill>
              </a:defRPr>
            </a:lvl1pPr>
          </a:lstStyle>
          <a:p>
            <a:pPr lvl="0"/>
            <a:r>
              <a:rPr lang="en-US" dirty="0"/>
              <a:t>Add your sub title</a:t>
            </a:r>
          </a:p>
        </p:txBody>
      </p:sp>
      <p:sp>
        <p:nvSpPr>
          <p:cNvPr id="5" name="Text Placeholder 4">
            <a:extLst>
              <a:ext uri="{FF2B5EF4-FFF2-40B4-BE49-F238E27FC236}">
                <a16:creationId xmlns:a16="http://schemas.microsoft.com/office/drawing/2014/main" id="{71E18BBE-F7AF-1BE6-9878-07866E6B5560}"/>
              </a:ext>
            </a:extLst>
          </p:cNvPr>
          <p:cNvSpPr>
            <a:spLocks noGrp="1"/>
          </p:cNvSpPr>
          <p:nvPr>
            <p:ph type="body" sz="quarter" idx="11"/>
          </p:nvPr>
        </p:nvSpPr>
        <p:spPr>
          <a:xfrm>
            <a:off x="1619636" y="6488668"/>
            <a:ext cx="9353164" cy="369332"/>
          </a:xfrm>
        </p:spPr>
        <p:txBody>
          <a:bodyPr>
            <a:noAutofit/>
          </a:bodyPr>
          <a:lstStyle>
            <a:lvl1pPr marL="0" indent="0">
              <a:buNone/>
              <a:defRPr sz="1200">
                <a:solidFill>
                  <a:schemeClr val="tx1">
                    <a:lumMod val="75000"/>
                    <a:lumOff val="25000"/>
                  </a:schemeClr>
                </a:solidFill>
              </a:defRPr>
            </a:lvl1pPr>
            <a:lvl2pPr>
              <a:defRPr sz="1200"/>
            </a:lvl2pPr>
            <a:lvl3pPr>
              <a:defRPr sz="1200"/>
            </a:lvl3pPr>
            <a:lvl4pPr>
              <a:defRPr sz="1200"/>
            </a:lvl4pPr>
            <a:lvl5pPr>
              <a:defRPr sz="1200"/>
            </a:lvl5pPr>
          </a:lstStyle>
          <a:p>
            <a:pPr lvl="0"/>
            <a:r>
              <a:rPr lang="en-US" dirty="0"/>
              <a:t>Click to edit Master text styles</a:t>
            </a:r>
          </a:p>
        </p:txBody>
      </p:sp>
      <p:sp>
        <p:nvSpPr>
          <p:cNvPr id="7" name="Slide Number Placeholder 7">
            <a:extLst>
              <a:ext uri="{FF2B5EF4-FFF2-40B4-BE49-F238E27FC236}">
                <a16:creationId xmlns:a16="http://schemas.microsoft.com/office/drawing/2014/main" id="{86C4EC8D-3075-8F6F-A91D-F6CEA2DECAB5}"/>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Tree>
    <p:extLst>
      <p:ext uri="{BB962C8B-B14F-4D97-AF65-F5344CB8AC3E}">
        <p14:creationId xmlns:p14="http://schemas.microsoft.com/office/powerpoint/2010/main" val="10101486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ubtitle, Content with snow flake">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23A1C11E-9CCC-ABB6-5C3B-D960528527E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273939" y="320851"/>
            <a:ext cx="2315954" cy="2315954"/>
          </a:xfrm>
          <a:prstGeom prst="rect">
            <a:avLst/>
          </a:prstGeom>
        </p:spPr>
      </p:pic>
      <p:sp>
        <p:nvSpPr>
          <p:cNvPr id="2" name="Title 1">
            <a:extLst>
              <a:ext uri="{FF2B5EF4-FFF2-40B4-BE49-F238E27FC236}">
                <a16:creationId xmlns:a16="http://schemas.microsoft.com/office/drawing/2014/main" id="{5D4D8FBD-4069-8E42-73DD-E2181C6C820A}"/>
              </a:ext>
            </a:extLst>
          </p:cNvPr>
          <p:cNvSpPr>
            <a:spLocks noGrp="1"/>
          </p:cNvSpPr>
          <p:nvPr>
            <p:ph type="title"/>
          </p:nvPr>
        </p:nvSpPr>
        <p:spPr>
          <a:xfrm>
            <a:off x="838200" y="365125"/>
            <a:ext cx="8160309" cy="1325563"/>
          </a:xfrm>
        </p:spPr>
        <p:txBody>
          <a:bodyPr/>
          <a:lstStyle>
            <a:lvl1pPr>
              <a:defRPr>
                <a:solidFill>
                  <a:schemeClr val="tx1">
                    <a:lumMod val="75000"/>
                    <a:lumOff val="25000"/>
                  </a:schemeClr>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568ED624-3888-3796-CDD6-9C36A7486143}"/>
              </a:ext>
            </a:extLst>
          </p:cNvPr>
          <p:cNvSpPr>
            <a:spLocks noGrp="1"/>
          </p:cNvSpPr>
          <p:nvPr>
            <p:ph idx="1"/>
          </p:nvPr>
        </p:nvSpPr>
        <p:spPr>
          <a:xfrm>
            <a:off x="838200" y="2706624"/>
            <a:ext cx="10515600" cy="3681411"/>
          </a:xfrm>
        </p:spPr>
        <p:txBody>
          <a:bodyPr/>
          <a:lstStyle>
            <a:lvl1pPr>
              <a:buClr>
                <a:srgbClr val="042789"/>
              </a:buClr>
              <a:defRPr sz="3200">
                <a:solidFill>
                  <a:schemeClr val="tx1">
                    <a:lumMod val="75000"/>
                    <a:lumOff val="25000"/>
                  </a:schemeClr>
                </a:solidFill>
              </a:defRPr>
            </a:lvl1pPr>
            <a:lvl2pPr>
              <a:buClr>
                <a:srgbClr val="042789"/>
              </a:buClr>
              <a:defRPr sz="2800">
                <a:solidFill>
                  <a:schemeClr val="tx1">
                    <a:lumMod val="75000"/>
                    <a:lumOff val="25000"/>
                  </a:schemeClr>
                </a:solidFill>
              </a:defRPr>
            </a:lvl2pPr>
            <a:lvl3pPr>
              <a:buClr>
                <a:srgbClr val="042789"/>
              </a:buClr>
              <a:defRPr sz="2400">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p:txBody>
      </p:sp>
      <p:sp>
        <p:nvSpPr>
          <p:cNvPr id="10" name="Content Placeholder 9">
            <a:extLst>
              <a:ext uri="{FF2B5EF4-FFF2-40B4-BE49-F238E27FC236}">
                <a16:creationId xmlns:a16="http://schemas.microsoft.com/office/drawing/2014/main" id="{D1757A32-511D-9DBE-F7E3-D2A6071AC20B}"/>
              </a:ext>
            </a:extLst>
          </p:cNvPr>
          <p:cNvSpPr>
            <a:spLocks noGrp="1"/>
          </p:cNvSpPr>
          <p:nvPr>
            <p:ph sz="quarter" idx="10" hasCustomPrompt="1"/>
          </p:nvPr>
        </p:nvSpPr>
        <p:spPr>
          <a:xfrm>
            <a:off x="838200" y="1828800"/>
            <a:ext cx="8159750" cy="740664"/>
          </a:xfrm>
        </p:spPr>
        <p:txBody>
          <a:bodyPr>
            <a:normAutofit/>
          </a:bodyPr>
          <a:lstStyle>
            <a:lvl1pPr marL="0" indent="0">
              <a:buNone/>
              <a:defRPr sz="3200">
                <a:solidFill>
                  <a:schemeClr val="tx1">
                    <a:lumMod val="75000"/>
                    <a:lumOff val="25000"/>
                  </a:schemeClr>
                </a:solidFill>
              </a:defRPr>
            </a:lvl1pPr>
          </a:lstStyle>
          <a:p>
            <a:pPr lvl="0"/>
            <a:r>
              <a:rPr lang="en-US" dirty="0"/>
              <a:t>Add your sub title</a:t>
            </a:r>
          </a:p>
        </p:txBody>
      </p:sp>
      <p:sp>
        <p:nvSpPr>
          <p:cNvPr id="6" name="Slide Number Placeholder 7">
            <a:extLst>
              <a:ext uri="{FF2B5EF4-FFF2-40B4-BE49-F238E27FC236}">
                <a16:creationId xmlns:a16="http://schemas.microsoft.com/office/drawing/2014/main" id="{CB84ACC7-AE5E-235C-69F2-7941B7A0A72D}"/>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Tree>
    <p:extLst>
      <p:ext uri="{BB962C8B-B14F-4D97-AF65-F5344CB8AC3E}">
        <p14:creationId xmlns:p14="http://schemas.microsoft.com/office/powerpoint/2010/main" val="14240710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Content, CPT w/ snow flake">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23A1C11E-9CCC-ABB6-5C3B-D960528527E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273939" y="320851"/>
            <a:ext cx="2315954" cy="2315954"/>
          </a:xfrm>
          <a:prstGeom prst="rect">
            <a:avLst/>
          </a:prstGeom>
        </p:spPr>
      </p:pic>
      <p:sp>
        <p:nvSpPr>
          <p:cNvPr id="2" name="Title 1">
            <a:extLst>
              <a:ext uri="{FF2B5EF4-FFF2-40B4-BE49-F238E27FC236}">
                <a16:creationId xmlns:a16="http://schemas.microsoft.com/office/drawing/2014/main" id="{5D4D8FBD-4069-8E42-73DD-E2181C6C820A}"/>
              </a:ext>
            </a:extLst>
          </p:cNvPr>
          <p:cNvSpPr>
            <a:spLocks noGrp="1"/>
          </p:cNvSpPr>
          <p:nvPr>
            <p:ph type="title"/>
          </p:nvPr>
        </p:nvSpPr>
        <p:spPr>
          <a:xfrm>
            <a:off x="838200" y="365125"/>
            <a:ext cx="8160309" cy="1325563"/>
          </a:xfrm>
        </p:spPr>
        <p:txBody>
          <a:bodyPr/>
          <a:lstStyle>
            <a:lvl1pPr algn="l">
              <a:defRPr>
                <a:solidFill>
                  <a:schemeClr val="tx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568ED624-3888-3796-CDD6-9C36A7486143}"/>
              </a:ext>
            </a:extLst>
          </p:cNvPr>
          <p:cNvSpPr>
            <a:spLocks noGrp="1"/>
          </p:cNvSpPr>
          <p:nvPr>
            <p:ph idx="1"/>
          </p:nvPr>
        </p:nvSpPr>
        <p:spPr>
          <a:xfrm>
            <a:off x="838200" y="1804988"/>
            <a:ext cx="10515600" cy="4583047"/>
          </a:xfrm>
        </p:spPr>
        <p:txBody>
          <a:bodyPr/>
          <a:lstStyle>
            <a:lvl1pPr>
              <a:buClr>
                <a:srgbClr val="042789"/>
              </a:buClr>
              <a:defRPr sz="3200">
                <a:solidFill>
                  <a:schemeClr val="tx1">
                    <a:lumMod val="75000"/>
                    <a:lumOff val="25000"/>
                  </a:schemeClr>
                </a:solidFill>
              </a:defRPr>
            </a:lvl1pPr>
            <a:lvl2pPr>
              <a:buClr>
                <a:srgbClr val="042789"/>
              </a:buClr>
              <a:defRPr sz="2800">
                <a:solidFill>
                  <a:schemeClr val="tx1">
                    <a:lumMod val="75000"/>
                    <a:lumOff val="25000"/>
                  </a:schemeClr>
                </a:solidFill>
              </a:defRPr>
            </a:lvl2pPr>
            <a:lvl3pPr>
              <a:buClr>
                <a:srgbClr val="042789"/>
              </a:buClr>
              <a:defRPr sz="2400">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p:txBody>
      </p:sp>
      <p:sp>
        <p:nvSpPr>
          <p:cNvPr id="5" name="Text Placeholder 4">
            <a:extLst>
              <a:ext uri="{FF2B5EF4-FFF2-40B4-BE49-F238E27FC236}">
                <a16:creationId xmlns:a16="http://schemas.microsoft.com/office/drawing/2014/main" id="{71E18BBE-F7AF-1BE6-9878-07866E6B5560}"/>
              </a:ext>
            </a:extLst>
          </p:cNvPr>
          <p:cNvSpPr>
            <a:spLocks noGrp="1"/>
          </p:cNvSpPr>
          <p:nvPr>
            <p:ph type="body" sz="quarter" idx="11"/>
          </p:nvPr>
        </p:nvSpPr>
        <p:spPr>
          <a:xfrm>
            <a:off x="1619636" y="6488668"/>
            <a:ext cx="9353164" cy="369332"/>
          </a:xfrm>
        </p:spPr>
        <p:txBody>
          <a:bodyPr>
            <a:noAutofit/>
          </a:bodyPr>
          <a:lstStyle>
            <a:lvl1pPr marL="0" indent="0">
              <a:buNone/>
              <a:defRPr sz="1200">
                <a:solidFill>
                  <a:schemeClr val="tx1">
                    <a:lumMod val="75000"/>
                    <a:lumOff val="25000"/>
                  </a:schemeClr>
                </a:solidFill>
              </a:defRPr>
            </a:lvl1pPr>
            <a:lvl2pPr>
              <a:defRPr sz="1200"/>
            </a:lvl2pPr>
            <a:lvl3pPr>
              <a:defRPr sz="1200"/>
            </a:lvl3pPr>
            <a:lvl4pPr>
              <a:defRPr sz="1200"/>
            </a:lvl4pPr>
            <a:lvl5pPr>
              <a:defRPr sz="1200"/>
            </a:lvl5pPr>
          </a:lstStyle>
          <a:p>
            <a:pPr lvl="0"/>
            <a:r>
              <a:rPr lang="en-US" dirty="0"/>
              <a:t>Click to edit Master text styles</a:t>
            </a:r>
          </a:p>
        </p:txBody>
      </p:sp>
      <p:sp>
        <p:nvSpPr>
          <p:cNvPr id="7" name="Slide Number Placeholder 7">
            <a:extLst>
              <a:ext uri="{FF2B5EF4-FFF2-40B4-BE49-F238E27FC236}">
                <a16:creationId xmlns:a16="http://schemas.microsoft.com/office/drawing/2014/main" id="{6A3AAD54-5DB9-7382-73A9-E4458DBB1AA1}"/>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Tree>
    <p:extLst>
      <p:ext uri="{BB962C8B-B14F-4D97-AF65-F5344CB8AC3E}">
        <p14:creationId xmlns:p14="http://schemas.microsoft.com/office/powerpoint/2010/main" val="21017658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Content, w/ snow flak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4D8FBD-4069-8E42-73DD-E2181C6C820A}"/>
              </a:ext>
            </a:extLst>
          </p:cNvPr>
          <p:cNvSpPr>
            <a:spLocks noGrp="1"/>
          </p:cNvSpPr>
          <p:nvPr>
            <p:ph type="title"/>
          </p:nvPr>
        </p:nvSpPr>
        <p:spPr>
          <a:xfrm>
            <a:off x="838200" y="365125"/>
            <a:ext cx="8160309" cy="1325563"/>
          </a:xfrm>
        </p:spPr>
        <p:txBody>
          <a:bodyPr/>
          <a:lstStyle>
            <a:lvl1pPr>
              <a:defRPr>
                <a:solidFill>
                  <a:schemeClr val="tx1">
                    <a:lumMod val="75000"/>
                    <a:lumOff val="25000"/>
                  </a:schemeClr>
                </a:solidFill>
              </a:defRPr>
            </a:lvl1pPr>
          </a:lstStyle>
          <a:p>
            <a:r>
              <a:rPr lang="en-US" dirty="0"/>
              <a:t>Click to edit Master title style</a:t>
            </a:r>
          </a:p>
        </p:txBody>
      </p:sp>
      <p:sp>
        <p:nvSpPr>
          <p:cNvPr id="5" name="Slide Number Placeholder 7">
            <a:extLst>
              <a:ext uri="{FF2B5EF4-FFF2-40B4-BE49-F238E27FC236}">
                <a16:creationId xmlns:a16="http://schemas.microsoft.com/office/drawing/2014/main" id="{23BEC34F-514B-D5D1-F2F1-E38D3D386D6C}"/>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
        <p:nvSpPr>
          <p:cNvPr id="3" name="Content Placeholder 2">
            <a:extLst>
              <a:ext uri="{FF2B5EF4-FFF2-40B4-BE49-F238E27FC236}">
                <a16:creationId xmlns:a16="http://schemas.microsoft.com/office/drawing/2014/main" id="{568ED624-3888-3796-CDD6-9C36A7486143}"/>
              </a:ext>
            </a:extLst>
          </p:cNvPr>
          <p:cNvSpPr>
            <a:spLocks noGrp="1"/>
          </p:cNvSpPr>
          <p:nvPr>
            <p:ph idx="1"/>
          </p:nvPr>
        </p:nvSpPr>
        <p:spPr>
          <a:xfrm>
            <a:off x="838200" y="1804988"/>
            <a:ext cx="10515600" cy="4583047"/>
          </a:xfrm>
        </p:spPr>
        <p:txBody>
          <a:bodyPr/>
          <a:lstStyle>
            <a:lvl1pPr>
              <a:buClr>
                <a:srgbClr val="042789"/>
              </a:buClr>
              <a:defRPr sz="3200">
                <a:solidFill>
                  <a:schemeClr val="tx1">
                    <a:lumMod val="75000"/>
                    <a:lumOff val="25000"/>
                  </a:schemeClr>
                </a:solidFill>
              </a:defRPr>
            </a:lvl1pPr>
            <a:lvl2pPr>
              <a:buClr>
                <a:srgbClr val="042789"/>
              </a:buClr>
              <a:defRPr sz="2800">
                <a:solidFill>
                  <a:schemeClr val="tx1">
                    <a:lumMod val="75000"/>
                    <a:lumOff val="25000"/>
                  </a:schemeClr>
                </a:solidFill>
              </a:defRPr>
            </a:lvl2pPr>
            <a:lvl3pPr>
              <a:buClr>
                <a:srgbClr val="042789"/>
              </a:buClr>
              <a:defRPr sz="2400">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p:txBody>
      </p:sp>
      <p:pic>
        <p:nvPicPr>
          <p:cNvPr id="6" name="Picture 5" descr="A close up of a logo&#10;&#10;Description automatically generated">
            <a:extLst>
              <a:ext uri="{FF2B5EF4-FFF2-40B4-BE49-F238E27FC236}">
                <a16:creationId xmlns:a16="http://schemas.microsoft.com/office/drawing/2014/main" id="{FD5C9C5F-4611-6314-B239-2FC6C58AE054}"/>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9059108" y="0"/>
            <a:ext cx="3132891" cy="2943225"/>
          </a:xfrm>
          <a:prstGeom prst="rect">
            <a:avLst/>
          </a:prstGeom>
        </p:spPr>
      </p:pic>
    </p:spTree>
    <p:extLst>
      <p:ext uri="{BB962C8B-B14F-4D97-AF65-F5344CB8AC3E}">
        <p14:creationId xmlns:p14="http://schemas.microsoft.com/office/powerpoint/2010/main" val="6775445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833FCE2-97E4-699E-8DE7-89E45E24476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08549A6-B75F-2C87-6C33-57D008FA1BC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p:txBody>
      </p:sp>
      <p:sp>
        <p:nvSpPr>
          <p:cNvPr id="4" name="Date Placeholder 3">
            <a:extLst>
              <a:ext uri="{FF2B5EF4-FFF2-40B4-BE49-F238E27FC236}">
                <a16:creationId xmlns:a16="http://schemas.microsoft.com/office/drawing/2014/main" id="{1BF39F09-1CAC-5CA3-B933-D52D0E23902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009ECDA-42A4-4385-B7B3-CD506A0CC080}" type="datetimeFigureOut">
              <a:rPr lang="en-US" smtClean="0"/>
              <a:t>10/28/2025</a:t>
            </a:fld>
            <a:endParaRPr lang="en-US" dirty="0"/>
          </a:p>
        </p:txBody>
      </p:sp>
      <p:sp>
        <p:nvSpPr>
          <p:cNvPr id="5" name="Footer Placeholder 4">
            <a:extLst>
              <a:ext uri="{FF2B5EF4-FFF2-40B4-BE49-F238E27FC236}">
                <a16:creationId xmlns:a16="http://schemas.microsoft.com/office/drawing/2014/main" id="{FE1576B8-72E7-FE30-662B-2ABC91F2F67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dirty="0"/>
          </a:p>
        </p:txBody>
      </p:sp>
      <p:sp>
        <p:nvSpPr>
          <p:cNvPr id="6" name="Slide Number Placeholder 5">
            <a:extLst>
              <a:ext uri="{FF2B5EF4-FFF2-40B4-BE49-F238E27FC236}">
                <a16:creationId xmlns:a16="http://schemas.microsoft.com/office/drawing/2014/main" id="{1DB5311D-2160-99ED-A8E4-365D3495E00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2A79023-C6C8-4710-B25F-EFC12BBCC5F8}" type="slidenum">
              <a:rPr lang="en-US" smtClean="0"/>
              <a:t>‹#›</a:t>
            </a:fld>
            <a:endParaRPr lang="en-US" dirty="0"/>
          </a:p>
        </p:txBody>
      </p:sp>
    </p:spTree>
    <p:extLst>
      <p:ext uri="{BB962C8B-B14F-4D97-AF65-F5344CB8AC3E}">
        <p14:creationId xmlns:p14="http://schemas.microsoft.com/office/powerpoint/2010/main" val="20878189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1" r:id="rId3"/>
    <p:sldLayoutId id="2147483659" r:id="rId4"/>
    <p:sldLayoutId id="2147483662" r:id="rId5"/>
    <p:sldLayoutId id="2147483658" r:id="rId6"/>
    <p:sldLayoutId id="2147483663" r:id="rId7"/>
    <p:sldLayoutId id="2147483668" r:id="rId8"/>
    <p:sldLayoutId id="2147483669" r:id="rId9"/>
    <p:sldLayoutId id="2147483670" r:id="rId10"/>
    <p:sldLayoutId id="2147483677" r:id="rId11"/>
    <p:sldLayoutId id="2147483671" r:id="rId12"/>
    <p:sldLayoutId id="2147483678" r:id="rId13"/>
    <p:sldLayoutId id="2147483651" r:id="rId14"/>
    <p:sldLayoutId id="2147483652" r:id="rId15"/>
    <p:sldLayoutId id="2147483664" r:id="rId16"/>
    <p:sldLayoutId id="2147483672" r:id="rId17"/>
    <p:sldLayoutId id="2147483673" r:id="rId18"/>
    <p:sldLayoutId id="2147483653" r:id="rId19"/>
    <p:sldLayoutId id="2147483665" r:id="rId20"/>
    <p:sldLayoutId id="2147483674" r:id="rId21"/>
    <p:sldLayoutId id="2147483679" r:id="rId22"/>
    <p:sldLayoutId id="2147483654" r:id="rId23"/>
    <p:sldLayoutId id="2147483680" r:id="rId24"/>
    <p:sldLayoutId id="2147483666" r:id="rId25"/>
    <p:sldLayoutId id="2147483655" r:id="rId26"/>
    <p:sldLayoutId id="2147483676" r:id="rId27"/>
  </p:sldLayoutIdLst>
  <p:txStyles>
    <p:titleStyle>
      <a:lvl1pPr algn="l" defTabSz="914400" rtl="0" eaLnBrk="1" latinLnBrk="0" hangingPunct="1">
        <a:lnSpc>
          <a:spcPct val="90000"/>
        </a:lnSpc>
        <a:spcBef>
          <a:spcPct val="0"/>
        </a:spcBef>
        <a:buNone/>
        <a:defRPr sz="4400" kern="1200">
          <a:solidFill>
            <a:schemeClr val="tx1">
              <a:lumMod val="75000"/>
              <a:lumOff val="25000"/>
            </a:schemeClr>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rgbClr val="042789"/>
        </a:buClr>
        <a:buFont typeface="Arial" panose="020B0604020202020204" pitchFamily="34" charset="0"/>
        <a:buChar char="•"/>
        <a:defRPr sz="3200" kern="1200">
          <a:solidFill>
            <a:schemeClr val="tx1">
              <a:lumMod val="75000"/>
              <a:lumOff val="2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042789"/>
        </a:buClr>
        <a:buFont typeface="Arial" panose="020B0604020202020204" pitchFamily="34" charset="0"/>
        <a:buChar char="•"/>
        <a:defRPr sz="2800" kern="1200">
          <a:solidFill>
            <a:schemeClr val="tx1">
              <a:lumMod val="75000"/>
              <a:lumOff val="25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042789"/>
        </a:buClr>
        <a:buFont typeface="Arial" panose="020B0604020202020204" pitchFamily="34" charset="0"/>
        <a:buChar char="•"/>
        <a:defRPr sz="2400" kern="1200">
          <a:solidFill>
            <a:schemeClr val="tx1">
              <a:lumMod val="75000"/>
              <a:lumOff val="2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042789"/>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042789"/>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hyperlink" Target="mailto:wps.gha.education@wpsic.com?subject=Help:%20Preventive%20Services%20for%20Lung%20Cancer%20Screening%20(Clinical)%20" TargetMode="External"/><Relationship Id="rId1" Type="http://schemas.openxmlformats.org/officeDocument/2006/relationships/slideLayout" Target="../slideLayouts/slideLayout2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hyperlink" Target="https://www.cancer.org/cancer/types/lung-cancer/detection-diagnosis-staging/signs-symptoms.html" TargetMode="External"/><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3" Type="http://schemas.openxmlformats.org/officeDocument/2006/relationships/hyperlink" Target="https://www.uspreventiveservicestaskforce.org/uspstf/recommendation/lung-cancer-screening" TargetMode="External"/><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image" Target="../media/image22.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hyperlink" Target="https://www.cancer.org/cancer/types/lung-cancer/detection-diagnosis-staging/staging-nsclc.html" TargetMode="Externa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hyperlink" Target="https://www.cancer.org/cancer/types/lung-cancer/detection-diagnosis-staging/staging-sclc.html" TargetMode="Externa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hyperlink" Target="https://www.cancer.org/cancer/risk-prevention/tobacco/great-american-smokeout.html" TargetMode="External"/><Relationship Id="rId1" Type="http://schemas.openxmlformats.org/officeDocument/2006/relationships/slideLayout" Target="../slideLayouts/slideLayout16.xml"/></Relationships>
</file>

<file path=ppt/slides/_rels/slide24.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7.xml"/><Relationship Id="rId1" Type="http://schemas.openxmlformats.org/officeDocument/2006/relationships/slideLayout" Target="../slideLayouts/slideLayout14.xml"/><Relationship Id="rId4" Type="http://schemas.openxmlformats.org/officeDocument/2006/relationships/image" Target="../media/image8.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hyperlink" Target="https://www.cms.gov/regulations-and-guidance/guidance/manuals/downloads/clm104c18pdf.pdf" TargetMode="Externa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hyperlink" Target="https://wpsgha.com/training" TargetMode="External"/><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8.xml"/><Relationship Id="rId1" Type="http://schemas.openxmlformats.org/officeDocument/2006/relationships/slideLayout" Target="../slideLayouts/slideLayout14.xml"/><Relationship Id="rId4" Type="http://schemas.openxmlformats.org/officeDocument/2006/relationships/image" Target="../media/image8.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hyperlink" Target="https://www.cms.gov/medicare-coverage-database/view/ncd.aspx?NCDId=364" TargetMode="External"/><Relationship Id="rId2" Type="http://schemas.openxmlformats.org/officeDocument/2006/relationships/hyperlink" Target="https://www.cms.gov/medicare/prevention/prevntiongeninfo/medicare-preventive-services/mps-quickreferencechart-1.html#LUNG_CAN" TargetMode="External"/><Relationship Id="rId1" Type="http://schemas.openxmlformats.org/officeDocument/2006/relationships/slideLayout" Target="../slideLayouts/slideLayout9.xml"/><Relationship Id="rId5" Type="http://schemas.openxmlformats.org/officeDocument/2006/relationships/hyperlink" Target="https://youtu.be/uMiOTN2QgjY" TargetMode="External"/><Relationship Id="rId4" Type="http://schemas.openxmlformats.org/officeDocument/2006/relationships/hyperlink" Target="https://www.cancer.org/cancer/types/lung-cancer.html"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9.xml"/><Relationship Id="rId4" Type="http://schemas.microsoft.com/office/2007/relationships/hdphoto" Target="../media/hdphoto1.wdp"/></Relationships>
</file>

<file path=ppt/slides/_rels/slide36.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hyperlink" Target="mailto:wps.gha.education@wpsic.com?subject=Lung%20Cancer%20Screening%20(Clinical)%20" TargetMode="External"/><Relationship Id="rId1" Type="http://schemas.openxmlformats.org/officeDocument/2006/relationships/slideLayout" Target="../slideLayouts/slideLayout25.xml"/></Relationships>
</file>

<file path=ppt/slides/_rels/slide37.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png"/><Relationship Id="rId1" Type="http://schemas.openxmlformats.org/officeDocument/2006/relationships/slideLayout" Target="../slideLayouts/slideLayout25.xml"/></Relationships>
</file>

<file path=ppt/slides/_rels/slide38.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xml"/><Relationship Id="rId1" Type="http://schemas.openxmlformats.org/officeDocument/2006/relationships/slideLayout" Target="../slideLayouts/slideLayout9.xml"/><Relationship Id="rId5" Type="http://schemas.openxmlformats.org/officeDocument/2006/relationships/hyperlink" Target="https://www.cms.gov/" TargetMode="External"/><Relationship Id="rId4" Type="http://schemas.openxmlformats.org/officeDocument/2006/relationships/hyperlink" Target="http://www.flickr.com/photos/ari/4987126075/"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3.xml"/><Relationship Id="rId1" Type="http://schemas.openxmlformats.org/officeDocument/2006/relationships/slideLayout" Target="../slideLayouts/slideLayout14.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6939B0-8DB1-946D-FF7C-AB64135F70F7}"/>
              </a:ext>
            </a:extLst>
          </p:cNvPr>
          <p:cNvSpPr>
            <a:spLocks noGrp="1"/>
          </p:cNvSpPr>
          <p:nvPr>
            <p:ph type="title"/>
          </p:nvPr>
        </p:nvSpPr>
        <p:spPr/>
        <p:txBody>
          <a:bodyPr/>
          <a:lstStyle/>
          <a:p>
            <a:r>
              <a:rPr lang="en-US" dirty="0"/>
              <a:t>Audio Information</a:t>
            </a:r>
          </a:p>
        </p:txBody>
      </p:sp>
      <p:sp>
        <p:nvSpPr>
          <p:cNvPr id="3" name="Content Placeholder 2">
            <a:extLst>
              <a:ext uri="{FF2B5EF4-FFF2-40B4-BE49-F238E27FC236}">
                <a16:creationId xmlns:a16="http://schemas.microsoft.com/office/drawing/2014/main" id="{7D124BBC-9CDE-94FB-0724-82E755958D9F}"/>
              </a:ext>
            </a:extLst>
          </p:cNvPr>
          <p:cNvSpPr>
            <a:spLocks noGrp="1"/>
          </p:cNvSpPr>
          <p:nvPr>
            <p:ph type="body" sz="quarter" idx="14"/>
          </p:nvPr>
        </p:nvSpPr>
        <p:spPr>
          <a:xfrm>
            <a:off x="4959527" y="1691323"/>
            <a:ext cx="6904234" cy="4297680"/>
          </a:xfrm>
        </p:spPr>
        <p:txBody>
          <a:bodyPr>
            <a:normAutofit lnSpcReduction="10000"/>
          </a:bodyPr>
          <a:lstStyle/>
          <a:p>
            <a:r>
              <a:rPr lang="en-US" dirty="0"/>
              <a:t>The presenter started speaking</a:t>
            </a:r>
          </a:p>
          <a:p>
            <a:pPr lvl="1"/>
            <a:r>
              <a:rPr lang="en-US" dirty="0"/>
              <a:t>Still hearing music? </a:t>
            </a:r>
          </a:p>
          <a:p>
            <a:pPr lvl="2"/>
            <a:r>
              <a:rPr lang="en-US" dirty="0"/>
              <a:t>Close and restart the session</a:t>
            </a:r>
          </a:p>
          <a:p>
            <a:pPr lvl="1"/>
            <a:r>
              <a:rPr lang="en-US" dirty="0"/>
              <a:t>Change your audio setting by </a:t>
            </a:r>
          </a:p>
          <a:p>
            <a:pPr lvl="2"/>
            <a:r>
              <a:rPr lang="en-US" dirty="0"/>
              <a:t>Choosing “Audio &amp; Video”</a:t>
            </a:r>
          </a:p>
          <a:p>
            <a:pPr lvl="2"/>
            <a:r>
              <a:rPr lang="en-US" dirty="0"/>
              <a:t>Select “Switch Audio” </a:t>
            </a:r>
          </a:p>
          <a:p>
            <a:pPr lvl="1"/>
            <a:r>
              <a:rPr lang="en-US" dirty="0"/>
              <a:t>Call in </a:t>
            </a:r>
          </a:p>
          <a:p>
            <a:pPr lvl="2"/>
            <a:r>
              <a:rPr lang="en-US" dirty="0"/>
              <a:t>The phone information is in the chat</a:t>
            </a:r>
          </a:p>
          <a:p>
            <a:r>
              <a:rPr lang="en-US" dirty="0"/>
              <a:t>Email for technical difficulties</a:t>
            </a:r>
          </a:p>
          <a:p>
            <a:pPr lvl="1"/>
            <a:r>
              <a:rPr lang="en-US" dirty="0">
                <a:hlinkClick r:id="rId2"/>
              </a:rPr>
              <a:t>wps.gha.education@wpsic.com</a:t>
            </a:r>
            <a:endParaRPr lang="en-US" dirty="0"/>
          </a:p>
        </p:txBody>
      </p:sp>
      <p:pic>
        <p:nvPicPr>
          <p:cNvPr id="5" name="Picture 4">
            <a:extLst>
              <a:ext uri="{FF2B5EF4-FFF2-40B4-BE49-F238E27FC236}">
                <a16:creationId xmlns:a16="http://schemas.microsoft.com/office/drawing/2014/main" id="{FB146413-BDEB-2DA0-58E7-C7364A59A5FF}"/>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36506" y="2121282"/>
            <a:ext cx="4060963" cy="261543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9803269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2665DA-0791-9A0A-A7FE-D4D471823DDB}"/>
              </a:ext>
            </a:extLst>
          </p:cNvPr>
          <p:cNvSpPr>
            <a:spLocks noGrp="1"/>
          </p:cNvSpPr>
          <p:nvPr>
            <p:ph type="title"/>
          </p:nvPr>
        </p:nvSpPr>
        <p:spPr/>
        <p:txBody>
          <a:bodyPr/>
          <a:lstStyle/>
          <a:p>
            <a:r>
              <a:rPr lang="en-US" dirty="0"/>
              <a:t>Lung Cancer</a:t>
            </a:r>
          </a:p>
        </p:txBody>
      </p:sp>
      <p:sp>
        <p:nvSpPr>
          <p:cNvPr id="3" name="Content Placeholder 2">
            <a:extLst>
              <a:ext uri="{FF2B5EF4-FFF2-40B4-BE49-F238E27FC236}">
                <a16:creationId xmlns:a16="http://schemas.microsoft.com/office/drawing/2014/main" id="{EB57FA39-4D70-E233-0C1C-78CE43B810AA}"/>
              </a:ext>
            </a:extLst>
          </p:cNvPr>
          <p:cNvSpPr>
            <a:spLocks noGrp="1"/>
          </p:cNvSpPr>
          <p:nvPr>
            <p:ph idx="1"/>
          </p:nvPr>
        </p:nvSpPr>
        <p:spPr/>
        <p:txBody>
          <a:bodyPr/>
          <a:lstStyle/>
          <a:p>
            <a:r>
              <a:rPr lang="en-US" dirty="0"/>
              <a:t>Occurs when abnormal, malignant cells start growing uncontrollably within the lung tissue</a:t>
            </a:r>
          </a:p>
          <a:p>
            <a:pPr lvl="1"/>
            <a:r>
              <a:rPr lang="en-US" dirty="0"/>
              <a:t>Multiply and form tumors</a:t>
            </a:r>
          </a:p>
          <a:p>
            <a:pPr lvl="1"/>
            <a:r>
              <a:rPr lang="en-US" dirty="0"/>
              <a:t>May eventually spread or metastasize</a:t>
            </a:r>
          </a:p>
          <a:p>
            <a:r>
              <a:rPr lang="en-US" dirty="0"/>
              <a:t>Primary lung cancer refers to cancer that originates specifically within the lung tissue</a:t>
            </a:r>
          </a:p>
          <a:p>
            <a:r>
              <a:rPr lang="en-US" dirty="0"/>
              <a:t>Secondary lung cancer refers to cancer from another part of the body that metastasizes to the lungs</a:t>
            </a:r>
          </a:p>
        </p:txBody>
      </p:sp>
    </p:spTree>
    <p:extLst>
      <p:ext uri="{BB962C8B-B14F-4D97-AF65-F5344CB8AC3E}">
        <p14:creationId xmlns:p14="http://schemas.microsoft.com/office/powerpoint/2010/main" val="6327743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20A09A-D8EA-74F4-12E3-D32518D16045}"/>
              </a:ext>
            </a:extLst>
          </p:cNvPr>
          <p:cNvSpPr>
            <a:spLocks noGrp="1"/>
          </p:cNvSpPr>
          <p:nvPr>
            <p:ph type="title"/>
          </p:nvPr>
        </p:nvSpPr>
        <p:spPr/>
        <p:txBody>
          <a:bodyPr/>
          <a:lstStyle/>
          <a:p>
            <a:r>
              <a:rPr lang="en-US" dirty="0"/>
              <a:t>Types of Lung Cancer</a:t>
            </a:r>
          </a:p>
        </p:txBody>
      </p:sp>
      <p:sp>
        <p:nvSpPr>
          <p:cNvPr id="3" name="Content Placeholder 2">
            <a:extLst>
              <a:ext uri="{FF2B5EF4-FFF2-40B4-BE49-F238E27FC236}">
                <a16:creationId xmlns:a16="http://schemas.microsoft.com/office/drawing/2014/main" id="{4A76E2FD-D654-526F-76CC-2DFE51DA29F2}"/>
              </a:ext>
            </a:extLst>
          </p:cNvPr>
          <p:cNvSpPr>
            <a:spLocks noGrp="1"/>
          </p:cNvSpPr>
          <p:nvPr>
            <p:ph sz="half" idx="1"/>
          </p:nvPr>
        </p:nvSpPr>
        <p:spPr/>
        <p:txBody>
          <a:bodyPr/>
          <a:lstStyle/>
          <a:p>
            <a:r>
              <a:rPr lang="en-US" dirty="0"/>
              <a:t>Most Common Types</a:t>
            </a:r>
          </a:p>
          <a:p>
            <a:pPr lvl="1"/>
            <a:r>
              <a:rPr lang="en-US" dirty="0"/>
              <a:t>Non-small cell lung cancer (NSCLC) </a:t>
            </a:r>
          </a:p>
          <a:p>
            <a:pPr lvl="2"/>
            <a:r>
              <a:rPr lang="en-US" dirty="0"/>
              <a:t>Adenocarcinoma </a:t>
            </a:r>
          </a:p>
          <a:p>
            <a:pPr lvl="2"/>
            <a:r>
              <a:rPr lang="en-US" dirty="0"/>
              <a:t>Squamous cell carcinoma</a:t>
            </a:r>
          </a:p>
          <a:p>
            <a:pPr lvl="2"/>
            <a:r>
              <a:rPr lang="en-US" dirty="0"/>
              <a:t>Large cell carcinoma</a:t>
            </a:r>
          </a:p>
          <a:p>
            <a:pPr lvl="1"/>
            <a:r>
              <a:rPr lang="en-US" dirty="0"/>
              <a:t>Small cell lung cancer (SCLC) </a:t>
            </a:r>
          </a:p>
        </p:txBody>
      </p:sp>
      <p:sp>
        <p:nvSpPr>
          <p:cNvPr id="4" name="Content Placeholder 3">
            <a:extLst>
              <a:ext uri="{FF2B5EF4-FFF2-40B4-BE49-F238E27FC236}">
                <a16:creationId xmlns:a16="http://schemas.microsoft.com/office/drawing/2014/main" id="{8018B6B3-8F24-0E5B-3BC9-F20610CD2C99}"/>
              </a:ext>
            </a:extLst>
          </p:cNvPr>
          <p:cNvSpPr>
            <a:spLocks noGrp="1"/>
          </p:cNvSpPr>
          <p:nvPr>
            <p:ph sz="half" idx="2"/>
          </p:nvPr>
        </p:nvSpPr>
        <p:spPr/>
        <p:txBody>
          <a:bodyPr/>
          <a:lstStyle/>
          <a:p>
            <a:r>
              <a:rPr lang="en-US" dirty="0"/>
              <a:t>Less Common Types</a:t>
            </a:r>
          </a:p>
          <a:p>
            <a:pPr lvl="1"/>
            <a:r>
              <a:rPr lang="en-US" dirty="0"/>
              <a:t>Mesothelioma</a:t>
            </a:r>
          </a:p>
          <a:p>
            <a:pPr lvl="1"/>
            <a:r>
              <a:rPr lang="en-US" dirty="0"/>
              <a:t>Lung carcinoid tumors</a:t>
            </a:r>
          </a:p>
          <a:p>
            <a:pPr lvl="1"/>
            <a:r>
              <a:rPr lang="en-US" dirty="0"/>
              <a:t>Chest wall tumors</a:t>
            </a:r>
          </a:p>
          <a:p>
            <a:pPr lvl="1"/>
            <a:r>
              <a:rPr lang="en-US" dirty="0"/>
              <a:t>Metastasized cancers from other areas of the body</a:t>
            </a:r>
          </a:p>
        </p:txBody>
      </p:sp>
    </p:spTree>
    <p:extLst>
      <p:ext uri="{BB962C8B-B14F-4D97-AF65-F5344CB8AC3E}">
        <p14:creationId xmlns:p14="http://schemas.microsoft.com/office/powerpoint/2010/main" val="41800940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3FAB88-2C13-7105-0DC4-DACC86CDB2C0}"/>
              </a:ext>
            </a:extLst>
          </p:cNvPr>
          <p:cNvSpPr>
            <a:spLocks noGrp="1"/>
          </p:cNvSpPr>
          <p:nvPr>
            <p:ph type="title"/>
          </p:nvPr>
        </p:nvSpPr>
        <p:spPr/>
        <p:txBody>
          <a:bodyPr/>
          <a:lstStyle/>
          <a:p>
            <a:r>
              <a:rPr lang="en-US" dirty="0"/>
              <a:t>Modifiable Risk Factors</a:t>
            </a:r>
          </a:p>
        </p:txBody>
      </p:sp>
      <p:sp>
        <p:nvSpPr>
          <p:cNvPr id="3" name="Content Placeholder 2">
            <a:extLst>
              <a:ext uri="{FF2B5EF4-FFF2-40B4-BE49-F238E27FC236}">
                <a16:creationId xmlns:a16="http://schemas.microsoft.com/office/drawing/2014/main" id="{07B8BD59-5CE7-2E63-8C04-9443291FAC2A}"/>
              </a:ext>
            </a:extLst>
          </p:cNvPr>
          <p:cNvSpPr>
            <a:spLocks noGrp="1"/>
          </p:cNvSpPr>
          <p:nvPr>
            <p:ph idx="1"/>
          </p:nvPr>
        </p:nvSpPr>
        <p:spPr>
          <a:xfrm>
            <a:off x="838200" y="1804988"/>
            <a:ext cx="6264058" cy="4583047"/>
          </a:xfrm>
        </p:spPr>
        <p:txBody>
          <a:bodyPr/>
          <a:lstStyle/>
          <a:p>
            <a:r>
              <a:rPr lang="en-US" dirty="0"/>
              <a:t>Tobacco smoking</a:t>
            </a:r>
          </a:p>
          <a:p>
            <a:pPr lvl="1"/>
            <a:r>
              <a:rPr lang="en-US" dirty="0"/>
              <a:t>Leading risk factor</a:t>
            </a:r>
          </a:p>
          <a:p>
            <a:r>
              <a:rPr lang="en-US" dirty="0"/>
              <a:t>Exposure to secondhand smoke </a:t>
            </a:r>
          </a:p>
          <a:p>
            <a:r>
              <a:rPr lang="en-US" dirty="0"/>
              <a:t>Diet</a:t>
            </a:r>
          </a:p>
          <a:p>
            <a:r>
              <a:rPr lang="en-US" dirty="0"/>
              <a:t>Exposure to radon, asbestos, diesel exhaust, and certain industrial chemicals found in the workplace</a:t>
            </a:r>
          </a:p>
        </p:txBody>
      </p:sp>
      <p:pic>
        <p:nvPicPr>
          <p:cNvPr id="5" name="Picture Placeholder 4">
            <a:extLst>
              <a:ext uri="{FF2B5EF4-FFF2-40B4-BE49-F238E27FC236}">
                <a16:creationId xmlns:a16="http://schemas.microsoft.com/office/drawing/2014/main" id="{F511FA6E-4C76-26ED-3A9D-39D59A97829F}"/>
              </a:ext>
              <a:ext uri="{C183D7F6-B498-43B3-948B-1728B52AA6E4}">
                <adec:decorative xmlns:adec="http://schemas.microsoft.com/office/drawing/2017/decorative" val="1"/>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a:prstGeom prst="rect">
            <a:avLst/>
          </a:prstGeom>
        </p:spPr>
      </p:pic>
    </p:spTree>
    <p:extLst>
      <p:ext uri="{BB962C8B-B14F-4D97-AF65-F5344CB8AC3E}">
        <p14:creationId xmlns:p14="http://schemas.microsoft.com/office/powerpoint/2010/main" val="5396501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61EFD8-3779-8DED-E8F8-2DA3EBDC0641}"/>
              </a:ext>
            </a:extLst>
          </p:cNvPr>
          <p:cNvSpPr>
            <a:spLocks noGrp="1"/>
          </p:cNvSpPr>
          <p:nvPr>
            <p:ph type="title"/>
          </p:nvPr>
        </p:nvSpPr>
        <p:spPr/>
        <p:txBody>
          <a:bodyPr/>
          <a:lstStyle/>
          <a:p>
            <a:r>
              <a:rPr lang="en-US" dirty="0"/>
              <a:t>Nonmodifiable Risk Factors</a:t>
            </a:r>
          </a:p>
        </p:txBody>
      </p:sp>
      <p:sp>
        <p:nvSpPr>
          <p:cNvPr id="3" name="Content Placeholder 2">
            <a:extLst>
              <a:ext uri="{FF2B5EF4-FFF2-40B4-BE49-F238E27FC236}">
                <a16:creationId xmlns:a16="http://schemas.microsoft.com/office/drawing/2014/main" id="{BFE676EB-9EFB-C711-73F7-DC80F2EC7855}"/>
              </a:ext>
            </a:extLst>
          </p:cNvPr>
          <p:cNvSpPr>
            <a:spLocks noGrp="1"/>
          </p:cNvSpPr>
          <p:nvPr>
            <p:ph idx="1"/>
          </p:nvPr>
        </p:nvSpPr>
        <p:spPr/>
        <p:txBody>
          <a:bodyPr/>
          <a:lstStyle/>
          <a:p>
            <a:r>
              <a:rPr lang="en-US" dirty="0"/>
              <a:t>Age</a:t>
            </a:r>
          </a:p>
          <a:p>
            <a:r>
              <a:rPr lang="en-US" dirty="0"/>
              <a:t>Personal or family history of lung cancer</a:t>
            </a:r>
          </a:p>
          <a:p>
            <a:r>
              <a:rPr lang="en-US" dirty="0"/>
              <a:t>Previous radiation therapy </a:t>
            </a:r>
          </a:p>
          <a:p>
            <a:r>
              <a:rPr lang="en-US" dirty="0"/>
              <a:t>Air pollution</a:t>
            </a:r>
          </a:p>
        </p:txBody>
      </p:sp>
      <p:pic>
        <p:nvPicPr>
          <p:cNvPr id="10" name="Picture Placeholder 9">
            <a:extLst>
              <a:ext uri="{FF2B5EF4-FFF2-40B4-BE49-F238E27FC236}">
                <a16:creationId xmlns:a16="http://schemas.microsoft.com/office/drawing/2014/main" id="{30A4EBB9-FA62-5CA1-6E7B-E475C54D5A3E}"/>
              </a:ext>
              <a:ext uri="{C183D7F6-B498-43B3-948B-1728B52AA6E4}">
                <adec:decorative xmlns:adec="http://schemas.microsoft.com/office/drawing/2017/decorative" val="1"/>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p:blipFill>
        <p:spPr/>
      </p:pic>
    </p:spTree>
    <p:extLst>
      <p:ext uri="{BB962C8B-B14F-4D97-AF65-F5344CB8AC3E}">
        <p14:creationId xmlns:p14="http://schemas.microsoft.com/office/powerpoint/2010/main" val="28723019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03AF11-B423-8EF4-A6EA-A27B8E695533}"/>
              </a:ext>
            </a:extLst>
          </p:cNvPr>
          <p:cNvSpPr>
            <a:spLocks noGrp="1"/>
          </p:cNvSpPr>
          <p:nvPr>
            <p:ph type="title"/>
          </p:nvPr>
        </p:nvSpPr>
        <p:spPr/>
        <p:txBody>
          <a:bodyPr/>
          <a:lstStyle/>
          <a:p>
            <a:r>
              <a:rPr lang="en-US" dirty="0"/>
              <a:t>Signs and Symptoms</a:t>
            </a:r>
          </a:p>
        </p:txBody>
      </p:sp>
      <p:sp>
        <p:nvSpPr>
          <p:cNvPr id="3" name="Content Placeholder 2">
            <a:extLst>
              <a:ext uri="{FF2B5EF4-FFF2-40B4-BE49-F238E27FC236}">
                <a16:creationId xmlns:a16="http://schemas.microsoft.com/office/drawing/2014/main" id="{862595CD-514D-7704-47F9-D1C19D79B4B1}"/>
              </a:ext>
            </a:extLst>
          </p:cNvPr>
          <p:cNvSpPr>
            <a:spLocks noGrp="1"/>
          </p:cNvSpPr>
          <p:nvPr>
            <p:ph idx="1"/>
          </p:nvPr>
        </p:nvSpPr>
        <p:spPr>
          <a:xfrm>
            <a:off x="838200" y="1804988"/>
            <a:ext cx="7328770" cy="4583047"/>
          </a:xfrm>
        </p:spPr>
        <p:txBody>
          <a:bodyPr/>
          <a:lstStyle/>
          <a:p>
            <a:r>
              <a:rPr lang="en-US" sz="3200" dirty="0"/>
              <a:t>Initial stages – typically asymptomatic</a:t>
            </a:r>
          </a:p>
          <a:p>
            <a:r>
              <a:rPr lang="en-US" dirty="0"/>
              <a:t>Persistent or worsening cough </a:t>
            </a:r>
          </a:p>
          <a:p>
            <a:r>
              <a:rPr lang="en-US" dirty="0"/>
              <a:t>Cough with bloody sputum (hemoptysis)</a:t>
            </a:r>
          </a:p>
          <a:p>
            <a:r>
              <a:rPr lang="en-US" dirty="0"/>
              <a:t>Hoarseness</a:t>
            </a:r>
          </a:p>
          <a:p>
            <a:r>
              <a:rPr lang="en-US" dirty="0"/>
              <a:t>Chest pain or discomfort</a:t>
            </a:r>
          </a:p>
          <a:p>
            <a:r>
              <a:rPr lang="en-US" dirty="0"/>
              <a:t>Shortness of breath (dyspnea)</a:t>
            </a:r>
          </a:p>
        </p:txBody>
      </p:sp>
      <p:pic>
        <p:nvPicPr>
          <p:cNvPr id="6" name="Picture Placeholder 5">
            <a:extLst>
              <a:ext uri="{FF2B5EF4-FFF2-40B4-BE49-F238E27FC236}">
                <a16:creationId xmlns:a16="http://schemas.microsoft.com/office/drawing/2014/main" id="{282E15DD-572F-5200-7C11-7C13B8A2F706}"/>
              </a:ext>
              <a:ext uri="{C183D7F6-B498-43B3-948B-1728B52AA6E4}">
                <adec:decorative xmlns:adec="http://schemas.microsoft.com/office/drawing/2017/decorative" val="1"/>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p:blipFill>
        <p:spPr/>
      </p:pic>
    </p:spTree>
    <p:extLst>
      <p:ext uri="{BB962C8B-B14F-4D97-AF65-F5344CB8AC3E}">
        <p14:creationId xmlns:p14="http://schemas.microsoft.com/office/powerpoint/2010/main" val="35225138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5D12B6-4462-2317-3BC0-394976B0A9EB}"/>
              </a:ext>
            </a:extLst>
          </p:cNvPr>
          <p:cNvSpPr>
            <a:spLocks noGrp="1"/>
          </p:cNvSpPr>
          <p:nvPr>
            <p:ph type="title"/>
          </p:nvPr>
        </p:nvSpPr>
        <p:spPr/>
        <p:txBody>
          <a:bodyPr/>
          <a:lstStyle/>
          <a:p>
            <a:r>
              <a:rPr lang="en-US" dirty="0"/>
              <a:t>Other Signs and Symptoms</a:t>
            </a:r>
          </a:p>
        </p:txBody>
      </p:sp>
      <p:sp>
        <p:nvSpPr>
          <p:cNvPr id="3" name="Content Placeholder 2">
            <a:extLst>
              <a:ext uri="{FF2B5EF4-FFF2-40B4-BE49-F238E27FC236}">
                <a16:creationId xmlns:a16="http://schemas.microsoft.com/office/drawing/2014/main" id="{43116BD4-F2A1-67AD-BE7E-2C3B9EEDFBD7}"/>
              </a:ext>
            </a:extLst>
          </p:cNvPr>
          <p:cNvSpPr>
            <a:spLocks noGrp="1"/>
          </p:cNvSpPr>
          <p:nvPr>
            <p:ph idx="1"/>
          </p:nvPr>
        </p:nvSpPr>
        <p:spPr/>
        <p:txBody>
          <a:bodyPr>
            <a:normAutofit/>
          </a:bodyPr>
          <a:lstStyle/>
          <a:p>
            <a:r>
              <a:rPr lang="en-US" dirty="0"/>
              <a:t>Wheezing</a:t>
            </a:r>
          </a:p>
          <a:p>
            <a:r>
              <a:rPr lang="en-US" dirty="0"/>
              <a:t>Frequent or recurring episodes of pneumonia and bronchitis</a:t>
            </a:r>
          </a:p>
          <a:p>
            <a:r>
              <a:rPr lang="en-US" dirty="0"/>
              <a:t>Fatigue</a:t>
            </a:r>
          </a:p>
          <a:p>
            <a:r>
              <a:rPr lang="en-US" dirty="0"/>
              <a:t>Loss of appetite</a:t>
            </a:r>
          </a:p>
          <a:p>
            <a:r>
              <a:rPr lang="en-US" dirty="0"/>
              <a:t>Unexplained weight loss</a:t>
            </a:r>
          </a:p>
          <a:p>
            <a:r>
              <a:rPr lang="en-US" dirty="0"/>
              <a:t>Swollen or enlarged lymph nodes in the mediastinum</a:t>
            </a:r>
          </a:p>
        </p:txBody>
      </p:sp>
      <p:pic>
        <p:nvPicPr>
          <p:cNvPr id="6" name="Picture Placeholder 5">
            <a:extLst>
              <a:ext uri="{FF2B5EF4-FFF2-40B4-BE49-F238E27FC236}">
                <a16:creationId xmlns:a16="http://schemas.microsoft.com/office/drawing/2014/main" id="{234557F6-E15E-A140-EF6A-C3ECF4E405D6}"/>
              </a:ext>
              <a:ext uri="{C183D7F6-B498-43B3-948B-1728B52AA6E4}">
                <adec:decorative xmlns:adec="http://schemas.microsoft.com/office/drawing/2017/decorative" val="1"/>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p:blipFill>
        <p:spPr/>
      </p:pic>
    </p:spTree>
    <p:extLst>
      <p:ext uri="{BB962C8B-B14F-4D97-AF65-F5344CB8AC3E}">
        <p14:creationId xmlns:p14="http://schemas.microsoft.com/office/powerpoint/2010/main" val="2512244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2F8FE0-4A38-5E07-5B38-E3076078DF7A}"/>
              </a:ext>
            </a:extLst>
          </p:cNvPr>
          <p:cNvSpPr>
            <a:spLocks noGrp="1"/>
          </p:cNvSpPr>
          <p:nvPr>
            <p:ph type="title"/>
          </p:nvPr>
        </p:nvSpPr>
        <p:spPr/>
        <p:txBody>
          <a:bodyPr/>
          <a:lstStyle/>
          <a:p>
            <a:r>
              <a:rPr lang="en-US" dirty="0"/>
              <a:t>Additional Signs and Symptoms</a:t>
            </a:r>
          </a:p>
        </p:txBody>
      </p:sp>
      <p:sp>
        <p:nvSpPr>
          <p:cNvPr id="3" name="Content Placeholder 2">
            <a:extLst>
              <a:ext uri="{FF2B5EF4-FFF2-40B4-BE49-F238E27FC236}">
                <a16:creationId xmlns:a16="http://schemas.microsoft.com/office/drawing/2014/main" id="{9314D26A-8881-9233-82D1-CD9B7BB4C434}"/>
              </a:ext>
            </a:extLst>
          </p:cNvPr>
          <p:cNvSpPr>
            <a:spLocks noGrp="1"/>
          </p:cNvSpPr>
          <p:nvPr>
            <p:ph sz="half" idx="1"/>
          </p:nvPr>
        </p:nvSpPr>
        <p:spPr>
          <a:xfrm>
            <a:off x="838200" y="1825624"/>
            <a:ext cx="5612704" cy="5032375"/>
          </a:xfrm>
        </p:spPr>
        <p:txBody>
          <a:bodyPr>
            <a:normAutofit fontScale="92500" lnSpcReduction="10000"/>
          </a:bodyPr>
          <a:lstStyle/>
          <a:p>
            <a:r>
              <a:rPr lang="en-US" sz="3500" dirty="0"/>
              <a:t>Bone pain </a:t>
            </a:r>
          </a:p>
          <a:p>
            <a:r>
              <a:rPr lang="en-US" sz="3500" dirty="0"/>
              <a:t>Headache</a:t>
            </a:r>
          </a:p>
          <a:p>
            <a:r>
              <a:rPr lang="en-US" sz="3500" dirty="0"/>
              <a:t>Difficulty swallowing (dysphagia)</a:t>
            </a:r>
          </a:p>
          <a:p>
            <a:r>
              <a:rPr lang="en-US" sz="3500" dirty="0"/>
              <a:t>Swelling of the face, neck, or arms</a:t>
            </a:r>
          </a:p>
          <a:p>
            <a:r>
              <a:rPr lang="en-US" sz="3500" dirty="0"/>
              <a:t>Enlarged lymph nodes in the neck or collarbone area</a:t>
            </a:r>
          </a:p>
          <a:p>
            <a:r>
              <a:rPr lang="en-US" sz="3500" dirty="0"/>
              <a:t>Weakness or numbness in the arms or legs</a:t>
            </a:r>
          </a:p>
        </p:txBody>
      </p:sp>
      <p:sp>
        <p:nvSpPr>
          <p:cNvPr id="4" name="Content Placeholder 3">
            <a:extLst>
              <a:ext uri="{FF2B5EF4-FFF2-40B4-BE49-F238E27FC236}">
                <a16:creationId xmlns:a16="http://schemas.microsoft.com/office/drawing/2014/main" id="{F8D683DC-2495-AFBF-13ED-B76A320CC04B}"/>
              </a:ext>
            </a:extLst>
          </p:cNvPr>
          <p:cNvSpPr>
            <a:spLocks noGrp="1"/>
          </p:cNvSpPr>
          <p:nvPr>
            <p:ph sz="half" idx="2"/>
          </p:nvPr>
        </p:nvSpPr>
        <p:spPr>
          <a:xfrm>
            <a:off x="6588690" y="1825624"/>
            <a:ext cx="5285984" cy="5032375"/>
          </a:xfrm>
        </p:spPr>
        <p:txBody>
          <a:bodyPr>
            <a:normAutofit fontScale="92500" lnSpcReduction="10000"/>
          </a:bodyPr>
          <a:lstStyle/>
          <a:p>
            <a:r>
              <a:rPr lang="en-US" sz="3500" dirty="0"/>
              <a:t>Clubbing of fingers</a:t>
            </a:r>
          </a:p>
          <a:p>
            <a:r>
              <a:rPr lang="en-US" sz="3500" dirty="0"/>
              <a:t>Dizziness</a:t>
            </a:r>
          </a:p>
          <a:p>
            <a:r>
              <a:rPr lang="en-US" sz="3500" dirty="0"/>
              <a:t>Balance issues</a:t>
            </a:r>
          </a:p>
          <a:p>
            <a:r>
              <a:rPr lang="en-US" sz="3500" dirty="0"/>
              <a:t>Jaundice</a:t>
            </a:r>
          </a:p>
          <a:p>
            <a:r>
              <a:rPr lang="en-US" sz="3500" dirty="0">
                <a:hlinkClick r:id="rId3"/>
              </a:rPr>
              <a:t>Syndromes</a:t>
            </a:r>
            <a:endParaRPr lang="en-US" sz="3500" dirty="0"/>
          </a:p>
          <a:p>
            <a:pPr lvl="1"/>
            <a:r>
              <a:rPr lang="en-US" sz="3000" dirty="0"/>
              <a:t>Horner syndrome due to Pancoast tumors</a:t>
            </a:r>
          </a:p>
          <a:p>
            <a:pPr lvl="1"/>
            <a:r>
              <a:rPr lang="en-US" sz="3000" dirty="0"/>
              <a:t>Superior vena cava syndrome</a:t>
            </a:r>
          </a:p>
          <a:p>
            <a:pPr lvl="1"/>
            <a:r>
              <a:rPr lang="en-US" sz="3000" dirty="0"/>
              <a:t>Paraneoplastic syndromes</a:t>
            </a:r>
          </a:p>
        </p:txBody>
      </p:sp>
    </p:spTree>
    <p:extLst>
      <p:ext uri="{BB962C8B-B14F-4D97-AF65-F5344CB8AC3E}">
        <p14:creationId xmlns:p14="http://schemas.microsoft.com/office/powerpoint/2010/main" val="23006466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72C1A1-5878-488B-382C-2A2497C7B5B3}"/>
              </a:ext>
            </a:extLst>
          </p:cNvPr>
          <p:cNvSpPr>
            <a:spLocks noGrp="1"/>
          </p:cNvSpPr>
          <p:nvPr>
            <p:ph type="title"/>
          </p:nvPr>
        </p:nvSpPr>
        <p:spPr/>
        <p:txBody>
          <a:bodyPr/>
          <a:lstStyle/>
          <a:p>
            <a:r>
              <a:rPr lang="en-US" dirty="0"/>
              <a:t>Screening with LDCT</a:t>
            </a:r>
          </a:p>
        </p:txBody>
      </p:sp>
      <p:sp>
        <p:nvSpPr>
          <p:cNvPr id="3" name="Content Placeholder 2">
            <a:extLst>
              <a:ext uri="{FF2B5EF4-FFF2-40B4-BE49-F238E27FC236}">
                <a16:creationId xmlns:a16="http://schemas.microsoft.com/office/drawing/2014/main" id="{437DAD69-3FC6-BE99-7EFC-67E343627F74}"/>
              </a:ext>
            </a:extLst>
          </p:cNvPr>
          <p:cNvSpPr>
            <a:spLocks noGrp="1"/>
          </p:cNvSpPr>
          <p:nvPr>
            <p:ph idx="1"/>
          </p:nvPr>
        </p:nvSpPr>
        <p:spPr>
          <a:xfrm>
            <a:off x="838199" y="1853514"/>
            <a:ext cx="7899244" cy="5004486"/>
          </a:xfrm>
        </p:spPr>
        <p:txBody>
          <a:bodyPr>
            <a:normAutofit/>
          </a:bodyPr>
          <a:lstStyle/>
          <a:p>
            <a:r>
              <a:rPr lang="en-US" dirty="0">
                <a:hlinkClick r:id="rId3"/>
              </a:rPr>
              <a:t>USPSTF’s recommended method </a:t>
            </a:r>
            <a:r>
              <a:rPr lang="en-US" dirty="0"/>
              <a:t>for screening high risk individuals</a:t>
            </a:r>
          </a:p>
          <a:p>
            <a:pPr lvl="1"/>
            <a:r>
              <a:rPr lang="en-US" dirty="0"/>
              <a:t>Smokers and former smokers</a:t>
            </a:r>
          </a:p>
          <a:p>
            <a:r>
              <a:rPr lang="en-US" dirty="0"/>
              <a:t>High sensitivity </a:t>
            </a:r>
          </a:p>
          <a:p>
            <a:pPr lvl="1"/>
            <a:r>
              <a:rPr lang="en-US" dirty="0"/>
              <a:t>Improves accurate detection of lung cancer while helping to exclude other conditions</a:t>
            </a:r>
          </a:p>
          <a:p>
            <a:r>
              <a:rPr lang="en-US" dirty="0"/>
              <a:t>Detailed images of the lungs analyzed for any abnormalities that could indicate the presence of cancer</a:t>
            </a:r>
          </a:p>
        </p:txBody>
      </p:sp>
      <p:pic>
        <p:nvPicPr>
          <p:cNvPr id="14" name="Picture Placeholder 13">
            <a:extLst>
              <a:ext uri="{FF2B5EF4-FFF2-40B4-BE49-F238E27FC236}">
                <a16:creationId xmlns:a16="http://schemas.microsoft.com/office/drawing/2014/main" id="{85E23F60-09D9-9326-0393-A1AD820C2774}"/>
              </a:ext>
              <a:ext uri="{C183D7F6-B498-43B3-948B-1728B52AA6E4}">
                <adec:decorative xmlns:adec="http://schemas.microsoft.com/office/drawing/2017/decorative" val="1"/>
              </a:ext>
            </a:extLst>
          </p:cNvPr>
          <p:cNvPicPr>
            <a:picLocks noGrp="1" noChangeAspect="1"/>
          </p:cNvPicPr>
          <p:nvPr>
            <p:ph type="pic" sz="quarter" idx="10"/>
          </p:nvPr>
        </p:nvPicPr>
        <p:blipFill>
          <a:blip r:embed="rId4" cstate="email">
            <a:extLst>
              <a:ext uri="{28A0092B-C50C-407E-A947-70E740481C1C}">
                <a14:useLocalDpi xmlns:a14="http://schemas.microsoft.com/office/drawing/2010/main"/>
              </a:ext>
            </a:extLst>
          </a:blip>
          <a:srcRect/>
          <a:stretch/>
        </p:blipFill>
        <p:spPr>
          <a:xfrm>
            <a:off x="8737443" y="3278080"/>
            <a:ext cx="2842956" cy="2471127"/>
          </a:xfrm>
        </p:spPr>
      </p:pic>
    </p:spTree>
    <p:extLst>
      <p:ext uri="{BB962C8B-B14F-4D97-AF65-F5344CB8AC3E}">
        <p14:creationId xmlns:p14="http://schemas.microsoft.com/office/powerpoint/2010/main" val="6929164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39BC83-9425-5CF5-6026-C10C8F00BBA9}"/>
              </a:ext>
            </a:extLst>
          </p:cNvPr>
          <p:cNvSpPr>
            <a:spLocks noGrp="1"/>
          </p:cNvSpPr>
          <p:nvPr>
            <p:ph type="title"/>
          </p:nvPr>
        </p:nvSpPr>
        <p:spPr/>
        <p:txBody>
          <a:bodyPr/>
          <a:lstStyle/>
          <a:p>
            <a:r>
              <a:rPr lang="en-US" dirty="0"/>
              <a:t>Diagnosis/Tests </a:t>
            </a:r>
          </a:p>
        </p:txBody>
      </p:sp>
      <p:sp>
        <p:nvSpPr>
          <p:cNvPr id="3" name="Content Placeholder 2">
            <a:extLst>
              <a:ext uri="{FF2B5EF4-FFF2-40B4-BE49-F238E27FC236}">
                <a16:creationId xmlns:a16="http://schemas.microsoft.com/office/drawing/2014/main" id="{AE9F6FF6-F233-CEEF-2D4B-E6E0326EB505}"/>
              </a:ext>
            </a:extLst>
          </p:cNvPr>
          <p:cNvSpPr>
            <a:spLocks noGrp="1"/>
          </p:cNvSpPr>
          <p:nvPr>
            <p:ph idx="1"/>
          </p:nvPr>
        </p:nvSpPr>
        <p:spPr>
          <a:xfrm>
            <a:off x="838200" y="1804988"/>
            <a:ext cx="10961318" cy="4892695"/>
          </a:xfrm>
        </p:spPr>
        <p:txBody>
          <a:bodyPr>
            <a:normAutofit fontScale="92500" lnSpcReduction="10000"/>
          </a:bodyPr>
          <a:lstStyle/>
          <a:p>
            <a:r>
              <a:rPr lang="en-US" sz="3500" dirty="0"/>
              <a:t>Completion of a medical history and a physical examination</a:t>
            </a:r>
          </a:p>
          <a:p>
            <a:r>
              <a:rPr lang="en-US" sz="3500" dirty="0"/>
              <a:t>Questions regarding any current symptoms as well when the symptoms initially appeared</a:t>
            </a:r>
          </a:p>
          <a:p>
            <a:r>
              <a:rPr lang="en-US" sz="3500" dirty="0"/>
              <a:t>Chest X-ray</a:t>
            </a:r>
          </a:p>
          <a:p>
            <a:r>
              <a:rPr lang="en-US" sz="3500" dirty="0"/>
              <a:t>Additional tests</a:t>
            </a:r>
          </a:p>
          <a:p>
            <a:pPr lvl="1"/>
            <a:r>
              <a:rPr lang="en-US" sz="3000" dirty="0"/>
              <a:t>Imaging tests to determine location and size of cancer</a:t>
            </a:r>
          </a:p>
          <a:p>
            <a:pPr lvl="1"/>
            <a:r>
              <a:rPr lang="en-US" sz="3000" dirty="0"/>
              <a:t>Sputum cytology</a:t>
            </a:r>
          </a:p>
          <a:p>
            <a:pPr lvl="1"/>
            <a:r>
              <a:rPr lang="en-US" sz="3000" dirty="0"/>
              <a:t>Biopsy</a:t>
            </a:r>
          </a:p>
          <a:p>
            <a:pPr lvl="1"/>
            <a:r>
              <a:rPr lang="en-US" sz="3000" dirty="0"/>
              <a:t>Imaging tests if provider suspects lung cancer has metastasized</a:t>
            </a:r>
          </a:p>
        </p:txBody>
      </p:sp>
    </p:spTree>
    <p:extLst>
      <p:ext uri="{BB962C8B-B14F-4D97-AF65-F5344CB8AC3E}">
        <p14:creationId xmlns:p14="http://schemas.microsoft.com/office/powerpoint/2010/main" val="37176357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A929ED-ACE6-8E8F-4B51-76C74BA9F4B5}"/>
              </a:ext>
            </a:extLst>
          </p:cNvPr>
          <p:cNvSpPr>
            <a:spLocks noGrp="1"/>
          </p:cNvSpPr>
          <p:nvPr>
            <p:ph type="title"/>
          </p:nvPr>
        </p:nvSpPr>
        <p:spPr/>
        <p:txBody>
          <a:bodyPr/>
          <a:lstStyle/>
          <a:p>
            <a:r>
              <a:rPr lang="en-US" dirty="0"/>
              <a:t>Staging – NSCLC</a:t>
            </a:r>
          </a:p>
        </p:txBody>
      </p:sp>
      <p:sp>
        <p:nvSpPr>
          <p:cNvPr id="3" name="Content Placeholder 2">
            <a:extLst>
              <a:ext uri="{FF2B5EF4-FFF2-40B4-BE49-F238E27FC236}">
                <a16:creationId xmlns:a16="http://schemas.microsoft.com/office/drawing/2014/main" id="{5185CBBB-7EA6-2DB7-A5F5-655AD2082BBD}"/>
              </a:ext>
            </a:extLst>
          </p:cNvPr>
          <p:cNvSpPr>
            <a:spLocks noGrp="1"/>
          </p:cNvSpPr>
          <p:nvPr>
            <p:ph idx="1"/>
          </p:nvPr>
        </p:nvSpPr>
        <p:spPr>
          <a:xfrm>
            <a:off x="838199" y="1804988"/>
            <a:ext cx="6793159" cy="4583047"/>
          </a:xfrm>
        </p:spPr>
        <p:txBody>
          <a:bodyPr/>
          <a:lstStyle/>
          <a:p>
            <a:r>
              <a:rPr lang="en-US" dirty="0"/>
              <a:t>American Joint Committee on Cancer (AJCC) classification </a:t>
            </a:r>
          </a:p>
          <a:p>
            <a:pPr lvl="1"/>
            <a:r>
              <a:rPr lang="en-US" dirty="0"/>
              <a:t>0, IA1, IA2 IA3, IB, IIA, IIB, IIC, IIIA, IIIB, IIIC, IVA, and IVB</a:t>
            </a:r>
          </a:p>
          <a:p>
            <a:pPr lvl="1"/>
            <a:r>
              <a:rPr lang="en-US" dirty="0"/>
              <a:t>The higher the number, the more advanced the cancer is</a:t>
            </a:r>
          </a:p>
          <a:p>
            <a:pPr lvl="1"/>
            <a:r>
              <a:rPr lang="en-US" dirty="0"/>
              <a:t>T, N, and M to further define the stage grouping</a:t>
            </a:r>
          </a:p>
          <a:p>
            <a:r>
              <a:rPr lang="en-US" u="sng" dirty="0">
                <a:solidFill>
                  <a:srgbClr val="0563C1"/>
                </a:solidFill>
                <a:effectLst/>
                <a:ea typeface="Calibri" panose="020F0502020204030204" pitchFamily="34" charset="0"/>
                <a:hlinkClick r:id="rId2"/>
              </a:rPr>
              <a:t>Non-Small Cell Lung Cancer Stages</a:t>
            </a:r>
            <a:endParaRPr lang="en-US" dirty="0"/>
          </a:p>
        </p:txBody>
      </p:sp>
      <p:pic>
        <p:nvPicPr>
          <p:cNvPr id="6" name="Picture Placeholder 5">
            <a:extLst>
              <a:ext uri="{FF2B5EF4-FFF2-40B4-BE49-F238E27FC236}">
                <a16:creationId xmlns:a16="http://schemas.microsoft.com/office/drawing/2014/main" id="{96DCDA5D-039A-BE8C-3F3D-9FA8D7B0D786}"/>
              </a:ext>
              <a:ext uri="{C183D7F6-B498-43B3-948B-1728B52AA6E4}">
                <adec:decorative xmlns:adec="http://schemas.microsoft.com/office/drawing/2017/decorative" val="1"/>
              </a:ext>
            </a:extLst>
          </p:cNvPr>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a:stretch/>
        </p:blipFill>
        <p:spPr>
          <a:xfrm>
            <a:off x="7631359" y="2857499"/>
            <a:ext cx="4061774" cy="3530536"/>
          </a:xfrm>
        </p:spPr>
      </p:pic>
    </p:spTree>
    <p:extLst>
      <p:ext uri="{BB962C8B-B14F-4D97-AF65-F5344CB8AC3E}">
        <p14:creationId xmlns:p14="http://schemas.microsoft.com/office/powerpoint/2010/main" val="21568613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A73E75-379E-CBE0-4B0A-87A4757C072D}"/>
              </a:ext>
            </a:extLst>
          </p:cNvPr>
          <p:cNvSpPr>
            <a:spLocks noGrp="1"/>
          </p:cNvSpPr>
          <p:nvPr>
            <p:ph type="ctrTitle"/>
          </p:nvPr>
        </p:nvSpPr>
        <p:spPr/>
        <p:txBody>
          <a:bodyPr/>
          <a:lstStyle/>
          <a:p>
            <a:r>
              <a:rPr lang="en-US" dirty="0"/>
              <a:t>Preventive Services for Lung Cancer Screening (Clinical) </a:t>
            </a:r>
          </a:p>
        </p:txBody>
      </p:sp>
      <p:sp>
        <p:nvSpPr>
          <p:cNvPr id="4" name="Subtitle 3">
            <a:extLst>
              <a:ext uri="{FF2B5EF4-FFF2-40B4-BE49-F238E27FC236}">
                <a16:creationId xmlns:a16="http://schemas.microsoft.com/office/drawing/2014/main" id="{8377F6BB-36C4-0FE4-65AF-F96A2569B647}"/>
              </a:ext>
            </a:extLst>
          </p:cNvPr>
          <p:cNvSpPr>
            <a:spLocks noGrp="1"/>
          </p:cNvSpPr>
          <p:nvPr>
            <p:ph type="subTitle" idx="1"/>
          </p:nvPr>
        </p:nvSpPr>
        <p:spPr/>
        <p:txBody>
          <a:bodyPr/>
          <a:lstStyle/>
          <a:p>
            <a:r>
              <a:rPr lang="en-US" dirty="0"/>
              <a:t>November 2025</a:t>
            </a:r>
          </a:p>
        </p:txBody>
      </p:sp>
    </p:spTree>
    <p:extLst>
      <p:ext uri="{BB962C8B-B14F-4D97-AF65-F5344CB8AC3E}">
        <p14:creationId xmlns:p14="http://schemas.microsoft.com/office/powerpoint/2010/main" val="35622234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F3C34D-E57F-378A-F25F-5C543C994B59}"/>
              </a:ext>
            </a:extLst>
          </p:cNvPr>
          <p:cNvSpPr>
            <a:spLocks noGrp="1"/>
          </p:cNvSpPr>
          <p:nvPr>
            <p:ph type="title"/>
          </p:nvPr>
        </p:nvSpPr>
        <p:spPr/>
        <p:txBody>
          <a:bodyPr/>
          <a:lstStyle/>
          <a:p>
            <a:r>
              <a:rPr lang="en-US" dirty="0"/>
              <a:t>Staging – SCLC</a:t>
            </a:r>
          </a:p>
        </p:txBody>
      </p:sp>
      <p:sp>
        <p:nvSpPr>
          <p:cNvPr id="3" name="Content Placeholder 2">
            <a:extLst>
              <a:ext uri="{FF2B5EF4-FFF2-40B4-BE49-F238E27FC236}">
                <a16:creationId xmlns:a16="http://schemas.microsoft.com/office/drawing/2014/main" id="{48C710C2-A6AC-4026-E77C-3952606F75C4}"/>
              </a:ext>
            </a:extLst>
          </p:cNvPr>
          <p:cNvSpPr>
            <a:spLocks noGrp="1"/>
          </p:cNvSpPr>
          <p:nvPr>
            <p:ph idx="1"/>
          </p:nvPr>
        </p:nvSpPr>
        <p:spPr/>
        <p:txBody>
          <a:bodyPr/>
          <a:lstStyle/>
          <a:p>
            <a:r>
              <a:rPr lang="en-US" dirty="0"/>
              <a:t>Two-stage system </a:t>
            </a:r>
          </a:p>
          <a:p>
            <a:pPr lvl="1"/>
            <a:r>
              <a:rPr lang="en-US" dirty="0"/>
              <a:t>Limited</a:t>
            </a:r>
          </a:p>
          <a:p>
            <a:pPr lvl="1"/>
            <a:r>
              <a:rPr lang="en-US" dirty="0"/>
              <a:t>Extensive</a:t>
            </a:r>
          </a:p>
          <a:p>
            <a:r>
              <a:rPr lang="en-US" u="sng" dirty="0">
                <a:solidFill>
                  <a:srgbClr val="0563C1"/>
                </a:solidFill>
                <a:effectLst/>
                <a:ea typeface="Calibri" panose="020F0502020204030204" pitchFamily="34" charset="0"/>
                <a:hlinkClick r:id="rId2"/>
              </a:rPr>
              <a:t>Small Cell Lung Cancer Stages</a:t>
            </a:r>
            <a:endParaRPr lang="en-US" dirty="0"/>
          </a:p>
        </p:txBody>
      </p:sp>
      <p:pic>
        <p:nvPicPr>
          <p:cNvPr id="7" name="Picture Placeholder 6">
            <a:extLst>
              <a:ext uri="{FF2B5EF4-FFF2-40B4-BE49-F238E27FC236}">
                <a16:creationId xmlns:a16="http://schemas.microsoft.com/office/drawing/2014/main" id="{7261A63E-D468-D61B-0395-5997D121D4E3}"/>
              </a:ext>
              <a:ext uri="{C183D7F6-B498-43B3-948B-1728B52AA6E4}">
                <adec:decorative xmlns:adec="http://schemas.microsoft.com/office/drawing/2017/decorative" val="1"/>
              </a:ext>
            </a:extLst>
          </p:cNvPr>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816021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6AFFB6-284C-B972-CAAE-19E2C2DDA05C}"/>
              </a:ext>
            </a:extLst>
          </p:cNvPr>
          <p:cNvSpPr>
            <a:spLocks noGrp="1"/>
          </p:cNvSpPr>
          <p:nvPr>
            <p:ph type="title"/>
          </p:nvPr>
        </p:nvSpPr>
        <p:spPr/>
        <p:txBody>
          <a:bodyPr/>
          <a:lstStyle/>
          <a:p>
            <a:r>
              <a:rPr lang="en-US" dirty="0"/>
              <a:t>Treatment</a:t>
            </a:r>
          </a:p>
        </p:txBody>
      </p:sp>
      <p:sp>
        <p:nvSpPr>
          <p:cNvPr id="3" name="Content Placeholder 2">
            <a:extLst>
              <a:ext uri="{FF2B5EF4-FFF2-40B4-BE49-F238E27FC236}">
                <a16:creationId xmlns:a16="http://schemas.microsoft.com/office/drawing/2014/main" id="{67ED6456-D5A1-51E8-2042-35B6303EA782}"/>
              </a:ext>
            </a:extLst>
          </p:cNvPr>
          <p:cNvSpPr>
            <a:spLocks noGrp="1"/>
          </p:cNvSpPr>
          <p:nvPr>
            <p:ph sz="half" idx="1"/>
          </p:nvPr>
        </p:nvSpPr>
        <p:spPr>
          <a:xfrm>
            <a:off x="838200" y="1825625"/>
            <a:ext cx="5334000" cy="4351338"/>
          </a:xfrm>
        </p:spPr>
        <p:txBody>
          <a:bodyPr>
            <a:normAutofit fontScale="92500" lnSpcReduction="20000"/>
          </a:bodyPr>
          <a:lstStyle/>
          <a:p>
            <a:pPr>
              <a:lnSpc>
                <a:spcPct val="110000"/>
              </a:lnSpc>
            </a:pPr>
            <a:r>
              <a:rPr lang="en-US" sz="3500" dirty="0"/>
              <a:t>Surgery (Surgical resection of the lung)</a:t>
            </a:r>
          </a:p>
          <a:p>
            <a:pPr lvl="1">
              <a:lnSpc>
                <a:spcPct val="110000"/>
              </a:lnSpc>
            </a:pPr>
            <a:r>
              <a:rPr lang="en-US" sz="3000" dirty="0"/>
              <a:t>Sleeve resection</a:t>
            </a:r>
          </a:p>
          <a:p>
            <a:pPr lvl="1">
              <a:lnSpc>
                <a:spcPct val="110000"/>
              </a:lnSpc>
            </a:pPr>
            <a:r>
              <a:rPr lang="en-US" sz="3000" dirty="0"/>
              <a:t>Wedge resection</a:t>
            </a:r>
          </a:p>
          <a:p>
            <a:pPr lvl="1">
              <a:lnSpc>
                <a:spcPct val="110000"/>
              </a:lnSpc>
            </a:pPr>
            <a:r>
              <a:rPr lang="en-US" sz="3000" dirty="0"/>
              <a:t>Segmental resection</a:t>
            </a:r>
          </a:p>
          <a:p>
            <a:pPr lvl="1">
              <a:lnSpc>
                <a:spcPct val="110000"/>
              </a:lnSpc>
            </a:pPr>
            <a:r>
              <a:rPr lang="en-US" sz="3000" dirty="0"/>
              <a:t>Lobectomy</a:t>
            </a:r>
          </a:p>
          <a:p>
            <a:pPr lvl="1">
              <a:lnSpc>
                <a:spcPct val="110000"/>
              </a:lnSpc>
            </a:pPr>
            <a:r>
              <a:rPr lang="en-US" sz="3000" dirty="0"/>
              <a:t>Pneumonectomy</a:t>
            </a:r>
          </a:p>
          <a:p>
            <a:pPr lvl="1">
              <a:lnSpc>
                <a:spcPct val="110000"/>
              </a:lnSpc>
            </a:pPr>
            <a:r>
              <a:rPr lang="en-US" sz="3000" dirty="0"/>
              <a:t>Removal of lymph nodes </a:t>
            </a:r>
          </a:p>
        </p:txBody>
      </p:sp>
      <p:sp>
        <p:nvSpPr>
          <p:cNvPr id="4" name="Content Placeholder 3">
            <a:extLst>
              <a:ext uri="{FF2B5EF4-FFF2-40B4-BE49-F238E27FC236}">
                <a16:creationId xmlns:a16="http://schemas.microsoft.com/office/drawing/2014/main" id="{ABD57474-E2E4-C827-6A99-BD0FD7AC65B7}"/>
              </a:ext>
            </a:extLst>
          </p:cNvPr>
          <p:cNvSpPr>
            <a:spLocks noGrp="1"/>
          </p:cNvSpPr>
          <p:nvPr>
            <p:ph sz="half" idx="2"/>
          </p:nvPr>
        </p:nvSpPr>
        <p:spPr>
          <a:xfrm>
            <a:off x="6402888" y="1825625"/>
            <a:ext cx="5334000" cy="4351338"/>
          </a:xfrm>
        </p:spPr>
        <p:txBody>
          <a:bodyPr>
            <a:normAutofit fontScale="92500" lnSpcReduction="20000"/>
          </a:bodyPr>
          <a:lstStyle/>
          <a:p>
            <a:pPr>
              <a:lnSpc>
                <a:spcPct val="110000"/>
              </a:lnSpc>
            </a:pPr>
            <a:r>
              <a:rPr lang="en-US" sz="3500" dirty="0"/>
              <a:t>Chemotherapy</a:t>
            </a:r>
          </a:p>
          <a:p>
            <a:pPr>
              <a:lnSpc>
                <a:spcPct val="110000"/>
              </a:lnSpc>
            </a:pPr>
            <a:r>
              <a:rPr lang="en-US" sz="3500" dirty="0"/>
              <a:t>Radiation therapy</a:t>
            </a:r>
          </a:p>
          <a:p>
            <a:pPr lvl="1">
              <a:lnSpc>
                <a:spcPct val="110000"/>
              </a:lnSpc>
            </a:pPr>
            <a:r>
              <a:rPr lang="en-US" sz="3000" dirty="0"/>
              <a:t>External beam radiation therapy (EBRT)</a:t>
            </a:r>
          </a:p>
          <a:p>
            <a:pPr lvl="1">
              <a:lnSpc>
                <a:spcPct val="110000"/>
              </a:lnSpc>
            </a:pPr>
            <a:r>
              <a:rPr lang="en-US" sz="3000" dirty="0"/>
              <a:t>Brachytherapy</a:t>
            </a:r>
          </a:p>
          <a:p>
            <a:pPr lvl="1">
              <a:lnSpc>
                <a:spcPct val="110000"/>
              </a:lnSpc>
            </a:pPr>
            <a:r>
              <a:rPr lang="en-US" sz="3000" dirty="0"/>
              <a:t>Proton therapy</a:t>
            </a:r>
          </a:p>
          <a:p>
            <a:pPr lvl="1">
              <a:lnSpc>
                <a:spcPct val="110000"/>
              </a:lnSpc>
            </a:pPr>
            <a:r>
              <a:rPr lang="en-US" sz="3000" dirty="0"/>
              <a:t>Often administered in combination with chemotherapy</a:t>
            </a:r>
          </a:p>
        </p:txBody>
      </p:sp>
    </p:spTree>
    <p:extLst>
      <p:ext uri="{BB962C8B-B14F-4D97-AF65-F5344CB8AC3E}">
        <p14:creationId xmlns:p14="http://schemas.microsoft.com/office/powerpoint/2010/main" val="28245358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5FC81B-3032-8CC2-67D2-C2A28A3FE441}"/>
              </a:ext>
            </a:extLst>
          </p:cNvPr>
          <p:cNvSpPr>
            <a:spLocks noGrp="1"/>
          </p:cNvSpPr>
          <p:nvPr>
            <p:ph type="title"/>
          </p:nvPr>
        </p:nvSpPr>
        <p:spPr/>
        <p:txBody>
          <a:bodyPr/>
          <a:lstStyle/>
          <a:p>
            <a:r>
              <a:rPr lang="en-US" dirty="0"/>
              <a:t>Additional Treatment</a:t>
            </a:r>
          </a:p>
        </p:txBody>
      </p:sp>
      <p:sp>
        <p:nvSpPr>
          <p:cNvPr id="3" name="Content Placeholder 2">
            <a:extLst>
              <a:ext uri="{FF2B5EF4-FFF2-40B4-BE49-F238E27FC236}">
                <a16:creationId xmlns:a16="http://schemas.microsoft.com/office/drawing/2014/main" id="{A487B685-663B-75F0-4790-21A6975262DE}"/>
              </a:ext>
            </a:extLst>
          </p:cNvPr>
          <p:cNvSpPr>
            <a:spLocks noGrp="1"/>
          </p:cNvSpPr>
          <p:nvPr>
            <p:ph idx="1"/>
          </p:nvPr>
        </p:nvSpPr>
        <p:spPr/>
        <p:txBody>
          <a:bodyPr/>
          <a:lstStyle/>
          <a:p>
            <a:r>
              <a:rPr lang="en-US" dirty="0"/>
              <a:t>Immunotherapy</a:t>
            </a:r>
          </a:p>
          <a:p>
            <a:r>
              <a:rPr lang="en-US" dirty="0"/>
              <a:t>Ablative therapies for NSCLC</a:t>
            </a:r>
          </a:p>
          <a:p>
            <a:pPr lvl="1"/>
            <a:r>
              <a:rPr lang="en-US" dirty="0"/>
              <a:t>Cold therapy such as cryoablation </a:t>
            </a:r>
          </a:p>
          <a:p>
            <a:pPr lvl="1"/>
            <a:r>
              <a:rPr lang="en-US" dirty="0"/>
              <a:t>Heat therapy such as radiofrequency ablation (or RFA) and microwave ablation</a:t>
            </a:r>
          </a:p>
          <a:p>
            <a:r>
              <a:rPr lang="en-US" dirty="0"/>
              <a:t>Targeted therapy for NSCLC</a:t>
            </a:r>
          </a:p>
          <a:p>
            <a:r>
              <a:rPr lang="en-US" dirty="0">
                <a:ea typeface="Calibri" panose="020F0502020204030204" pitchFamily="34" charset="0"/>
              </a:rPr>
              <a:t>T</a:t>
            </a:r>
            <a:r>
              <a:rPr lang="en-US" dirty="0">
                <a:effectLst/>
                <a:ea typeface="Calibri" panose="020F0502020204030204" pitchFamily="34" charset="0"/>
              </a:rPr>
              <a:t>umor Treating </a:t>
            </a:r>
            <a:r>
              <a:rPr lang="en-US" dirty="0">
                <a:ea typeface="Calibri" panose="020F0502020204030204" pitchFamily="34" charset="0"/>
              </a:rPr>
              <a:t>F</a:t>
            </a:r>
            <a:r>
              <a:rPr lang="en-US" dirty="0">
                <a:effectLst/>
                <a:ea typeface="Calibri" panose="020F0502020204030204" pitchFamily="34" charset="0"/>
              </a:rPr>
              <a:t>ields (TTF) therapy for NSCLC</a:t>
            </a:r>
            <a:endParaRPr lang="en-US" dirty="0"/>
          </a:p>
          <a:p>
            <a:r>
              <a:rPr lang="en-US" dirty="0"/>
              <a:t>Palliative care (supportive care)</a:t>
            </a:r>
          </a:p>
        </p:txBody>
      </p:sp>
    </p:spTree>
    <p:extLst>
      <p:ext uri="{BB962C8B-B14F-4D97-AF65-F5344CB8AC3E}">
        <p14:creationId xmlns:p14="http://schemas.microsoft.com/office/powerpoint/2010/main" val="1887373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0C9667-4098-A73A-7EDE-437B8E93BBC0}"/>
              </a:ext>
            </a:extLst>
          </p:cNvPr>
          <p:cNvSpPr>
            <a:spLocks noGrp="1"/>
          </p:cNvSpPr>
          <p:nvPr>
            <p:ph type="title"/>
          </p:nvPr>
        </p:nvSpPr>
        <p:spPr/>
        <p:txBody>
          <a:bodyPr/>
          <a:lstStyle/>
          <a:p>
            <a:r>
              <a:rPr lang="en-US" dirty="0"/>
              <a:t>Prevention</a:t>
            </a:r>
          </a:p>
        </p:txBody>
      </p:sp>
      <p:sp>
        <p:nvSpPr>
          <p:cNvPr id="3" name="Content Placeholder 2">
            <a:extLst>
              <a:ext uri="{FF2B5EF4-FFF2-40B4-BE49-F238E27FC236}">
                <a16:creationId xmlns:a16="http://schemas.microsoft.com/office/drawing/2014/main" id="{4C541026-69DD-96D9-ADC6-FE1C37DF345E}"/>
              </a:ext>
            </a:extLst>
          </p:cNvPr>
          <p:cNvSpPr>
            <a:spLocks noGrp="1"/>
          </p:cNvSpPr>
          <p:nvPr>
            <p:ph sz="half" idx="1"/>
          </p:nvPr>
        </p:nvSpPr>
        <p:spPr>
          <a:xfrm>
            <a:off x="838200" y="1825624"/>
            <a:ext cx="5181600" cy="5032376"/>
          </a:xfrm>
        </p:spPr>
        <p:txBody>
          <a:bodyPr>
            <a:normAutofit fontScale="85000" lnSpcReduction="10000"/>
          </a:bodyPr>
          <a:lstStyle/>
          <a:p>
            <a:r>
              <a:rPr lang="en-US" sz="3800" dirty="0"/>
              <a:t>Quit smoking or never starting in the first place</a:t>
            </a:r>
          </a:p>
          <a:p>
            <a:pPr lvl="1"/>
            <a:r>
              <a:rPr lang="en-US" sz="3300" u="sng" dirty="0">
                <a:solidFill>
                  <a:srgbClr val="0563C1"/>
                </a:solidFill>
                <a:effectLst/>
                <a:ea typeface="Calibri" panose="020F0502020204030204" pitchFamily="34" charset="0"/>
                <a:hlinkClick r:id="rId2"/>
              </a:rPr>
              <a:t>The Great American Smokeout ®</a:t>
            </a:r>
            <a:r>
              <a:rPr lang="en-US" sz="3300" dirty="0">
                <a:effectLst/>
                <a:ea typeface="Calibri" panose="020F0502020204030204" pitchFamily="34" charset="0"/>
              </a:rPr>
              <a:t> </a:t>
            </a:r>
          </a:p>
          <a:p>
            <a:r>
              <a:rPr lang="en-US" sz="3800" dirty="0"/>
              <a:t>Avoid secondhand smoke whenever possible </a:t>
            </a:r>
          </a:p>
          <a:p>
            <a:r>
              <a:rPr lang="en-US" sz="3800" dirty="0"/>
              <a:t>Avoid the use of supplements such as beta carotene (if a smoker)</a:t>
            </a:r>
          </a:p>
          <a:p>
            <a:r>
              <a:rPr lang="en-US" sz="3800" dirty="0"/>
              <a:t>Reduce or limit amount of exposure to radon</a:t>
            </a:r>
          </a:p>
        </p:txBody>
      </p:sp>
      <p:sp>
        <p:nvSpPr>
          <p:cNvPr id="4" name="Content Placeholder 3">
            <a:extLst>
              <a:ext uri="{FF2B5EF4-FFF2-40B4-BE49-F238E27FC236}">
                <a16:creationId xmlns:a16="http://schemas.microsoft.com/office/drawing/2014/main" id="{8963818C-75AC-B5BC-5885-204467DEACBE}"/>
              </a:ext>
            </a:extLst>
          </p:cNvPr>
          <p:cNvSpPr>
            <a:spLocks noGrp="1"/>
          </p:cNvSpPr>
          <p:nvPr>
            <p:ph sz="half" idx="2"/>
          </p:nvPr>
        </p:nvSpPr>
        <p:spPr>
          <a:xfrm>
            <a:off x="6172200" y="1825625"/>
            <a:ext cx="5181600" cy="4667250"/>
          </a:xfrm>
        </p:spPr>
        <p:txBody>
          <a:bodyPr>
            <a:normAutofit fontScale="85000" lnSpcReduction="10000"/>
          </a:bodyPr>
          <a:lstStyle/>
          <a:p>
            <a:r>
              <a:rPr lang="en-US" sz="3800" dirty="0"/>
              <a:t>Reduce or limit amount of exposure to hazardous chemicals commonly found in the workplace</a:t>
            </a:r>
          </a:p>
          <a:p>
            <a:r>
              <a:rPr lang="en-US" sz="3800" dirty="0"/>
              <a:t>Test well water for arsenic contamination</a:t>
            </a:r>
          </a:p>
          <a:p>
            <a:r>
              <a:rPr lang="en-US" sz="3800" dirty="0"/>
              <a:t>Consume a healthy, well-balanced diet </a:t>
            </a:r>
          </a:p>
          <a:p>
            <a:r>
              <a:rPr lang="en-US" sz="3800" dirty="0"/>
              <a:t>Get screened for lung cancer</a:t>
            </a:r>
          </a:p>
        </p:txBody>
      </p:sp>
    </p:spTree>
    <p:extLst>
      <p:ext uri="{BB962C8B-B14F-4D97-AF65-F5344CB8AC3E}">
        <p14:creationId xmlns:p14="http://schemas.microsoft.com/office/powerpoint/2010/main" val="7413632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44301A-4DA4-6014-2206-5B1EB7879DDF}"/>
              </a:ext>
            </a:extLst>
          </p:cNvPr>
          <p:cNvSpPr>
            <a:spLocks noGrp="1"/>
          </p:cNvSpPr>
          <p:nvPr>
            <p:ph type="title"/>
          </p:nvPr>
        </p:nvSpPr>
        <p:spPr>
          <a:xfrm>
            <a:off x="794817" y="4698094"/>
            <a:ext cx="8159750" cy="1567963"/>
          </a:xfrm>
        </p:spPr>
        <p:txBody>
          <a:bodyPr/>
          <a:lstStyle/>
          <a:p>
            <a:r>
              <a:rPr lang="en-US" dirty="0"/>
              <a:t>Eligibility and Coverage</a:t>
            </a:r>
          </a:p>
        </p:txBody>
      </p:sp>
      <p:pic>
        <p:nvPicPr>
          <p:cNvPr id="6" name="Picture 5">
            <a:extLst>
              <a:ext uri="{FF2B5EF4-FFF2-40B4-BE49-F238E27FC236}">
                <a16:creationId xmlns:a16="http://schemas.microsoft.com/office/drawing/2014/main" id="{9A889815-997E-BA6B-9DBE-BE86FE2BAAE2}"/>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763210" y="11794"/>
            <a:ext cx="7896225" cy="4686300"/>
          </a:xfrm>
          <a:prstGeom prst="rect">
            <a:avLst/>
          </a:prstGeom>
        </p:spPr>
      </p:pic>
      <p:pic>
        <p:nvPicPr>
          <p:cNvPr id="3" name="Picture 2">
            <a:extLst>
              <a:ext uri="{FF2B5EF4-FFF2-40B4-BE49-F238E27FC236}">
                <a16:creationId xmlns:a16="http://schemas.microsoft.com/office/drawing/2014/main" id="{F8CD9E0F-D230-2D0D-2279-17D2A293280C}"/>
              </a:ext>
              <a:ext uri="{C183D7F6-B498-43B3-948B-1728B52AA6E4}">
                <adec:decorative xmlns:adec="http://schemas.microsoft.com/office/drawing/2017/decorative" val="1"/>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rot="5400000">
            <a:off x="7315034" y="1981034"/>
            <a:ext cx="5029200" cy="4724731"/>
          </a:xfrm>
          <a:prstGeom prst="rect">
            <a:avLst/>
          </a:prstGeom>
        </p:spPr>
      </p:pic>
    </p:spTree>
    <p:extLst>
      <p:ext uri="{BB962C8B-B14F-4D97-AF65-F5344CB8AC3E}">
        <p14:creationId xmlns:p14="http://schemas.microsoft.com/office/powerpoint/2010/main" val="359577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CF9134-1590-ED26-B772-7DD321CE3B11}"/>
              </a:ext>
            </a:extLst>
          </p:cNvPr>
          <p:cNvSpPr>
            <a:spLocks noGrp="1"/>
          </p:cNvSpPr>
          <p:nvPr>
            <p:ph type="title"/>
          </p:nvPr>
        </p:nvSpPr>
        <p:spPr/>
        <p:txBody>
          <a:bodyPr/>
          <a:lstStyle/>
          <a:p>
            <a:r>
              <a:rPr lang="en-US" dirty="0"/>
              <a:t>Eligibility</a:t>
            </a:r>
          </a:p>
        </p:txBody>
      </p:sp>
      <p:sp>
        <p:nvSpPr>
          <p:cNvPr id="3" name="Content Placeholder 2">
            <a:extLst>
              <a:ext uri="{FF2B5EF4-FFF2-40B4-BE49-F238E27FC236}">
                <a16:creationId xmlns:a16="http://schemas.microsoft.com/office/drawing/2014/main" id="{12B7E193-E6F9-5C7E-5A76-07E2DF42D357}"/>
              </a:ext>
            </a:extLst>
          </p:cNvPr>
          <p:cNvSpPr>
            <a:spLocks noGrp="1"/>
          </p:cNvSpPr>
          <p:nvPr>
            <p:ph idx="1"/>
          </p:nvPr>
        </p:nvSpPr>
        <p:spPr>
          <a:xfrm>
            <a:off x="838200" y="1804988"/>
            <a:ext cx="10515600" cy="5053012"/>
          </a:xfrm>
        </p:spPr>
        <p:txBody>
          <a:bodyPr>
            <a:normAutofit lnSpcReduction="10000"/>
          </a:bodyPr>
          <a:lstStyle/>
          <a:p>
            <a:r>
              <a:rPr lang="en-US" dirty="0"/>
              <a:t>Covers for Medicare Part B beneficiaries who meet the following criteria</a:t>
            </a:r>
          </a:p>
          <a:p>
            <a:pPr lvl="1"/>
            <a:r>
              <a:rPr lang="en-US" dirty="0"/>
              <a:t>Are between the ages of 50–77</a:t>
            </a:r>
          </a:p>
          <a:p>
            <a:pPr lvl="1"/>
            <a:r>
              <a:rPr lang="en-US" dirty="0"/>
              <a:t>Have no signs or symptoms of lung cancer </a:t>
            </a:r>
          </a:p>
          <a:p>
            <a:pPr lvl="1"/>
            <a:r>
              <a:rPr lang="en-US" dirty="0"/>
              <a:t>Have a history of tobacco smoking equivalent to at least 20 pack-years</a:t>
            </a:r>
          </a:p>
          <a:p>
            <a:pPr lvl="2"/>
            <a:r>
              <a:rPr lang="en-US" dirty="0"/>
              <a:t>1 pack-year is equal to smoking 1 pack of 20 cigarettes per day for 1 year</a:t>
            </a:r>
          </a:p>
          <a:p>
            <a:pPr lvl="1"/>
            <a:r>
              <a:rPr lang="en-US" dirty="0"/>
              <a:t>Either currently smokes or quit smoking within the last 15 years</a:t>
            </a:r>
          </a:p>
          <a:p>
            <a:pPr lvl="1"/>
            <a:r>
              <a:rPr lang="en-US" dirty="0"/>
              <a:t>Received an order from their healthcare provider for lung cancer screening with LDCT</a:t>
            </a:r>
          </a:p>
        </p:txBody>
      </p:sp>
    </p:spTree>
    <p:extLst>
      <p:ext uri="{BB962C8B-B14F-4D97-AF65-F5344CB8AC3E}">
        <p14:creationId xmlns:p14="http://schemas.microsoft.com/office/powerpoint/2010/main" val="3459495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C5D13D-5AC0-5E28-1F3B-B4F292688231}"/>
              </a:ext>
            </a:extLst>
          </p:cNvPr>
          <p:cNvSpPr>
            <a:spLocks noGrp="1"/>
          </p:cNvSpPr>
          <p:nvPr>
            <p:ph type="title"/>
          </p:nvPr>
        </p:nvSpPr>
        <p:spPr/>
        <p:txBody>
          <a:bodyPr/>
          <a:lstStyle/>
          <a:p>
            <a:r>
              <a:rPr lang="en-US" dirty="0"/>
              <a:t>Frequency</a:t>
            </a:r>
          </a:p>
        </p:txBody>
      </p:sp>
      <p:sp>
        <p:nvSpPr>
          <p:cNvPr id="3" name="Content Placeholder 2">
            <a:extLst>
              <a:ext uri="{FF2B5EF4-FFF2-40B4-BE49-F238E27FC236}">
                <a16:creationId xmlns:a16="http://schemas.microsoft.com/office/drawing/2014/main" id="{3C68A08A-1243-FB58-E548-6AED98AAD5D5}"/>
              </a:ext>
            </a:extLst>
          </p:cNvPr>
          <p:cNvSpPr>
            <a:spLocks noGrp="1"/>
          </p:cNvSpPr>
          <p:nvPr>
            <p:ph idx="1"/>
          </p:nvPr>
        </p:nvSpPr>
        <p:spPr/>
        <p:txBody>
          <a:bodyPr/>
          <a:lstStyle/>
          <a:p>
            <a:r>
              <a:rPr lang="en-US" dirty="0"/>
              <a:t>Covered annually</a:t>
            </a:r>
          </a:p>
          <a:p>
            <a:r>
              <a:rPr lang="en-US" dirty="0"/>
              <a:t>Prior to the initial lung cancer screening with LDCT, must receive a counseling and shared decision-making visit (G0296)</a:t>
            </a:r>
          </a:p>
          <a:p>
            <a:pPr lvl="1"/>
            <a:r>
              <a:rPr lang="en-US" dirty="0"/>
              <a:t>For subsequent annual screenings, the counseling and shared decision-making visit is not required but may still be provided at the provider’s discretion</a:t>
            </a:r>
          </a:p>
        </p:txBody>
      </p:sp>
    </p:spTree>
    <p:extLst>
      <p:ext uri="{BB962C8B-B14F-4D97-AF65-F5344CB8AC3E}">
        <p14:creationId xmlns:p14="http://schemas.microsoft.com/office/powerpoint/2010/main" val="2924994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449FC2-607D-A558-5D0E-117A1D4F2D23}"/>
              </a:ext>
            </a:extLst>
          </p:cNvPr>
          <p:cNvSpPr>
            <a:spLocks noGrp="1"/>
          </p:cNvSpPr>
          <p:nvPr>
            <p:ph type="title"/>
          </p:nvPr>
        </p:nvSpPr>
        <p:spPr/>
        <p:txBody>
          <a:bodyPr/>
          <a:lstStyle/>
          <a:p>
            <a:r>
              <a:rPr lang="en-US" dirty="0"/>
              <a:t>Counseling and Shared Decision-Making Visit </a:t>
            </a:r>
          </a:p>
        </p:txBody>
      </p:sp>
      <p:sp>
        <p:nvSpPr>
          <p:cNvPr id="3" name="Content Placeholder 2">
            <a:extLst>
              <a:ext uri="{FF2B5EF4-FFF2-40B4-BE49-F238E27FC236}">
                <a16:creationId xmlns:a16="http://schemas.microsoft.com/office/drawing/2014/main" id="{B3E01F80-6E16-B388-9514-1199BBBBB823}"/>
              </a:ext>
            </a:extLst>
          </p:cNvPr>
          <p:cNvSpPr>
            <a:spLocks noGrp="1"/>
          </p:cNvSpPr>
          <p:nvPr>
            <p:ph idx="1"/>
          </p:nvPr>
        </p:nvSpPr>
        <p:spPr/>
        <p:txBody>
          <a:bodyPr/>
          <a:lstStyle/>
          <a:p>
            <a:r>
              <a:rPr lang="en-US" dirty="0"/>
              <a:t>Required documentation</a:t>
            </a:r>
          </a:p>
          <a:p>
            <a:pPr lvl="1"/>
            <a:r>
              <a:rPr lang="en-US" dirty="0"/>
              <a:t>Confirmation that the patient meets all eligibility criteria for lung cancer screening</a:t>
            </a:r>
          </a:p>
          <a:p>
            <a:pPr lvl="1"/>
            <a:r>
              <a:rPr lang="en-US" dirty="0"/>
              <a:t>Evidence of shared decision-making discussion using one or more decision aids</a:t>
            </a:r>
          </a:p>
          <a:p>
            <a:pPr lvl="1"/>
            <a:r>
              <a:rPr lang="en-US" dirty="0"/>
              <a:t>Documentation of counseling on importance of adhering to annual lung cancer screening with LDCT </a:t>
            </a:r>
          </a:p>
          <a:p>
            <a:pPr lvl="1"/>
            <a:r>
              <a:rPr lang="en-US" dirty="0"/>
              <a:t>Counseling to discuss the importance of abstaining from cigarette smoking </a:t>
            </a:r>
          </a:p>
          <a:p>
            <a:pPr lvl="2"/>
            <a:r>
              <a:rPr lang="en-US" dirty="0"/>
              <a:t>If appropriate, provide information about tobacco-cessation resources</a:t>
            </a:r>
          </a:p>
        </p:txBody>
      </p:sp>
    </p:spTree>
    <p:extLst>
      <p:ext uri="{BB962C8B-B14F-4D97-AF65-F5344CB8AC3E}">
        <p14:creationId xmlns:p14="http://schemas.microsoft.com/office/powerpoint/2010/main" val="382140385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35B00E-B15C-CFA1-DC55-87B744F4BF88}"/>
              </a:ext>
            </a:extLst>
          </p:cNvPr>
          <p:cNvSpPr>
            <a:spLocks noGrp="1"/>
          </p:cNvSpPr>
          <p:nvPr>
            <p:ph type="title"/>
          </p:nvPr>
        </p:nvSpPr>
        <p:spPr>
          <a:xfrm>
            <a:off x="838200" y="365125"/>
            <a:ext cx="8252637" cy="1325563"/>
          </a:xfrm>
        </p:spPr>
        <p:txBody>
          <a:bodyPr/>
          <a:lstStyle/>
          <a:p>
            <a:r>
              <a:rPr lang="en-US" dirty="0"/>
              <a:t>Additional Coverage Information</a:t>
            </a:r>
          </a:p>
        </p:txBody>
      </p:sp>
      <p:sp>
        <p:nvSpPr>
          <p:cNvPr id="3" name="Content Placeholder 2">
            <a:extLst>
              <a:ext uri="{FF2B5EF4-FFF2-40B4-BE49-F238E27FC236}">
                <a16:creationId xmlns:a16="http://schemas.microsoft.com/office/drawing/2014/main" id="{8481FAD0-F240-E54D-7883-35BD010909AC}"/>
              </a:ext>
            </a:extLst>
          </p:cNvPr>
          <p:cNvSpPr>
            <a:spLocks noGrp="1"/>
          </p:cNvSpPr>
          <p:nvPr>
            <p:ph idx="1"/>
          </p:nvPr>
        </p:nvSpPr>
        <p:spPr>
          <a:xfrm>
            <a:off x="838200" y="1804988"/>
            <a:ext cx="6096000" cy="4934015"/>
          </a:xfrm>
        </p:spPr>
        <p:txBody>
          <a:bodyPr/>
          <a:lstStyle/>
          <a:p>
            <a:r>
              <a:rPr lang="en-US" dirty="0"/>
              <a:t>Cost</a:t>
            </a:r>
          </a:p>
          <a:p>
            <a:pPr lvl="1"/>
            <a:r>
              <a:rPr lang="en-US" dirty="0"/>
              <a:t>No copayment, coinsurance, or deductible </a:t>
            </a:r>
          </a:p>
          <a:p>
            <a:r>
              <a:rPr lang="en-US" dirty="0"/>
              <a:t>Telehealth</a:t>
            </a:r>
          </a:p>
          <a:p>
            <a:pPr lvl="1"/>
            <a:r>
              <a:rPr lang="en-US" dirty="0"/>
              <a:t>Counseling and shared decision-making visit (G0296) is telehealth eligible</a:t>
            </a:r>
          </a:p>
          <a:p>
            <a:pPr lvl="1"/>
            <a:r>
              <a:rPr lang="en-US" dirty="0"/>
              <a:t>Requirement can be met through audio-only interaction</a:t>
            </a:r>
          </a:p>
        </p:txBody>
      </p:sp>
      <p:pic>
        <p:nvPicPr>
          <p:cNvPr id="10" name="Picture Placeholder 9">
            <a:extLst>
              <a:ext uri="{FF2B5EF4-FFF2-40B4-BE49-F238E27FC236}">
                <a16:creationId xmlns:a16="http://schemas.microsoft.com/office/drawing/2014/main" id="{B7660091-F766-1526-C165-162407C354DA}"/>
              </a:ext>
              <a:ext uri="{C183D7F6-B498-43B3-948B-1728B52AA6E4}">
                <adec:decorative xmlns:adec="http://schemas.microsoft.com/office/drawing/2017/decorative" val="1"/>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p:blipFill>
        <p:spPr/>
      </p:pic>
    </p:spTree>
    <p:extLst>
      <p:ext uri="{BB962C8B-B14F-4D97-AF65-F5344CB8AC3E}">
        <p14:creationId xmlns:p14="http://schemas.microsoft.com/office/powerpoint/2010/main" val="408463792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DC7AA4-C8D3-1F64-EF91-8543F7BAEC41}"/>
              </a:ext>
            </a:extLst>
          </p:cNvPr>
          <p:cNvSpPr>
            <a:spLocks noGrp="1"/>
          </p:cNvSpPr>
          <p:nvPr>
            <p:ph type="title"/>
          </p:nvPr>
        </p:nvSpPr>
        <p:spPr/>
        <p:txBody>
          <a:bodyPr/>
          <a:lstStyle/>
          <a:p>
            <a:r>
              <a:rPr lang="en-US" dirty="0"/>
              <a:t>Providers/Setting</a:t>
            </a:r>
          </a:p>
        </p:txBody>
      </p:sp>
      <p:sp>
        <p:nvSpPr>
          <p:cNvPr id="3" name="Content Placeholder 2">
            <a:extLst>
              <a:ext uri="{FF2B5EF4-FFF2-40B4-BE49-F238E27FC236}">
                <a16:creationId xmlns:a16="http://schemas.microsoft.com/office/drawing/2014/main" id="{D2A9843C-46EE-81B4-C802-C533A86FDC3E}"/>
              </a:ext>
            </a:extLst>
          </p:cNvPr>
          <p:cNvSpPr>
            <a:spLocks noGrp="1"/>
          </p:cNvSpPr>
          <p:nvPr>
            <p:ph idx="1"/>
          </p:nvPr>
        </p:nvSpPr>
        <p:spPr/>
        <p:txBody>
          <a:bodyPr/>
          <a:lstStyle/>
          <a:p>
            <a:r>
              <a:rPr lang="en-US" dirty="0"/>
              <a:t>Reading radiologist</a:t>
            </a:r>
          </a:p>
          <a:p>
            <a:pPr lvl="1"/>
            <a:r>
              <a:rPr lang="en-US" dirty="0"/>
              <a:t>Must hold board certification or board eligibility from the American Board of Radiology or an equivalent organization</a:t>
            </a:r>
          </a:p>
          <a:p>
            <a:r>
              <a:rPr lang="en-US" dirty="0"/>
              <a:t>Lung cancer screening with LDCT </a:t>
            </a:r>
          </a:p>
          <a:p>
            <a:pPr lvl="1"/>
            <a:r>
              <a:rPr lang="en-US" dirty="0"/>
              <a:t>Must be provided in a radiology imaging facility that uses a standardized system for identifying, classifying, and reporting lung nodules</a:t>
            </a:r>
          </a:p>
          <a:p>
            <a:pPr marL="0" indent="0">
              <a:buNone/>
            </a:pPr>
            <a:r>
              <a:rPr lang="en-US" dirty="0"/>
              <a:t>Reference : </a:t>
            </a:r>
            <a:r>
              <a:rPr lang="en-US" i="1" kern="0" dirty="0">
                <a:effectLst/>
                <a:latin typeface="Arial" panose="020B0604020202020204" pitchFamily="34" charset="0"/>
                <a:ea typeface="Times New Roman" panose="02020603050405020304" pitchFamily="18" charset="0"/>
                <a:cs typeface="Arial" panose="020B0604020202020204" pitchFamily="34" charset="0"/>
              </a:rPr>
              <a:t>Medicare Claims Processing Manual, </a:t>
            </a:r>
            <a:r>
              <a:rPr lang="en-US" kern="0" dirty="0">
                <a:effectLst/>
                <a:latin typeface="Arial" panose="020B0604020202020204" pitchFamily="34" charset="0"/>
                <a:ea typeface="Times New Roman" panose="02020603050405020304" pitchFamily="18" charset="0"/>
                <a:cs typeface="Arial" panose="020B0604020202020204" pitchFamily="34" charset="0"/>
              </a:rPr>
              <a:t> </a:t>
            </a:r>
            <a:r>
              <a:rPr lang="en-US" u="sng" kern="0" dirty="0">
                <a:solidFill>
                  <a:srgbClr val="0563C1"/>
                </a:solidFill>
                <a:effectLst/>
                <a:latin typeface="Arial" panose="020B0604020202020204" pitchFamily="34" charset="0"/>
                <a:ea typeface="Times New Roman" panose="02020603050405020304" pitchFamily="18" charset="0"/>
                <a:cs typeface="Arial" panose="020B0604020202020204" pitchFamily="34" charset="0"/>
                <a:hlinkClick r:id="rId2"/>
              </a:rPr>
              <a:t>Chapter 18</a:t>
            </a:r>
            <a:r>
              <a:rPr lang="en-US" kern="0" dirty="0">
                <a:effectLst/>
                <a:latin typeface="Arial" panose="020B0604020202020204" pitchFamily="34" charset="0"/>
                <a:ea typeface="Times New Roman" panose="02020603050405020304" pitchFamily="18" charset="0"/>
                <a:cs typeface="Arial" panose="020B0604020202020204" pitchFamily="34" charset="0"/>
              </a:rPr>
              <a:t>, </a:t>
            </a:r>
            <a:r>
              <a:rPr lang="en-US" kern="100" dirty="0">
                <a:effectLst/>
                <a:latin typeface="Arial" panose="020B0604020202020204" pitchFamily="34" charset="0"/>
                <a:ea typeface="Calibri" panose="020F0502020204030204" pitchFamily="34" charset="0"/>
                <a:cs typeface="Arial" panose="020B0604020202020204" pitchFamily="34" charset="0"/>
              </a:rPr>
              <a:t>§ 220</a:t>
            </a:r>
          </a:p>
        </p:txBody>
      </p:sp>
    </p:spTree>
    <p:extLst>
      <p:ext uri="{BB962C8B-B14F-4D97-AF65-F5344CB8AC3E}">
        <p14:creationId xmlns:p14="http://schemas.microsoft.com/office/powerpoint/2010/main" val="7658999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005A2F-234F-7521-86C1-D93AE21808FE}"/>
              </a:ext>
            </a:extLst>
          </p:cNvPr>
          <p:cNvSpPr>
            <a:spLocks noGrp="1"/>
          </p:cNvSpPr>
          <p:nvPr>
            <p:ph type="title"/>
          </p:nvPr>
        </p:nvSpPr>
        <p:spPr/>
        <p:txBody>
          <a:bodyPr/>
          <a:lstStyle/>
          <a:p>
            <a:r>
              <a:rPr lang="en-US" dirty="0"/>
              <a:t>Housekeeping</a:t>
            </a:r>
          </a:p>
        </p:txBody>
      </p:sp>
      <p:sp>
        <p:nvSpPr>
          <p:cNvPr id="3" name="Content Placeholder 2">
            <a:extLst>
              <a:ext uri="{FF2B5EF4-FFF2-40B4-BE49-F238E27FC236}">
                <a16:creationId xmlns:a16="http://schemas.microsoft.com/office/drawing/2014/main" id="{539E7A9D-E6AE-1232-F3C3-40972F0D7C7C}"/>
              </a:ext>
            </a:extLst>
          </p:cNvPr>
          <p:cNvSpPr>
            <a:spLocks noGrp="1"/>
          </p:cNvSpPr>
          <p:nvPr>
            <p:ph idx="1"/>
          </p:nvPr>
        </p:nvSpPr>
        <p:spPr>
          <a:xfrm>
            <a:off x="5694405" y="1909828"/>
            <a:ext cx="5886450" cy="4583047"/>
          </a:xfrm>
        </p:spPr>
        <p:txBody>
          <a:bodyPr/>
          <a:lstStyle/>
          <a:p>
            <a:r>
              <a:rPr lang="en-US" dirty="0">
                <a:hlinkClick r:id="rId2"/>
              </a:rPr>
              <a:t>Training Center</a:t>
            </a:r>
            <a:r>
              <a:rPr lang="en-US" dirty="0"/>
              <a:t> webpage</a:t>
            </a:r>
          </a:p>
          <a:p>
            <a:pPr lvl="1"/>
            <a:r>
              <a:rPr lang="en-US" dirty="0"/>
              <a:t>Training Material</a:t>
            </a:r>
          </a:p>
          <a:p>
            <a:pPr lvl="1"/>
            <a:r>
              <a:rPr lang="en-US" dirty="0"/>
              <a:t>Upcoming Events </a:t>
            </a:r>
          </a:p>
          <a:p>
            <a:pPr lvl="1"/>
            <a:r>
              <a:rPr lang="en-US" dirty="0"/>
              <a:t>Encore Presentations </a:t>
            </a:r>
          </a:p>
          <a:p>
            <a:pPr lvl="2"/>
            <a:r>
              <a:rPr lang="en-US" dirty="0"/>
              <a:t>60 to 90 days</a:t>
            </a:r>
          </a:p>
          <a:p>
            <a:r>
              <a:rPr lang="en-US" dirty="0"/>
              <a:t>Send questions and comments in Chat</a:t>
            </a:r>
          </a:p>
          <a:p>
            <a:r>
              <a:rPr lang="en-US" dirty="0"/>
              <a:t>After this, tell CMS how we did on the survey</a:t>
            </a:r>
          </a:p>
        </p:txBody>
      </p:sp>
      <p:pic>
        <p:nvPicPr>
          <p:cNvPr id="4" name="Picture 3">
            <a:extLst>
              <a:ext uri="{FF2B5EF4-FFF2-40B4-BE49-F238E27FC236}">
                <a16:creationId xmlns:a16="http://schemas.microsoft.com/office/drawing/2014/main" id="{42A7DA7C-9BBA-452E-34CC-392DAF474795}"/>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38200" y="2446951"/>
            <a:ext cx="4619583" cy="307669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31668428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44301A-4DA4-6014-2206-5B1EB7879DDF}"/>
              </a:ext>
            </a:extLst>
          </p:cNvPr>
          <p:cNvSpPr>
            <a:spLocks noGrp="1"/>
          </p:cNvSpPr>
          <p:nvPr>
            <p:ph type="title"/>
          </p:nvPr>
        </p:nvSpPr>
        <p:spPr>
          <a:xfrm>
            <a:off x="794817" y="4698094"/>
            <a:ext cx="8159750" cy="1567963"/>
          </a:xfrm>
        </p:spPr>
        <p:txBody>
          <a:bodyPr/>
          <a:lstStyle/>
          <a:p>
            <a:r>
              <a:rPr lang="en-US" dirty="0"/>
              <a:t>Documentation</a:t>
            </a:r>
          </a:p>
        </p:txBody>
      </p:sp>
      <p:pic>
        <p:nvPicPr>
          <p:cNvPr id="2050" name="Picture 2">
            <a:extLst>
              <a:ext uri="{FF2B5EF4-FFF2-40B4-BE49-F238E27FC236}">
                <a16:creationId xmlns:a16="http://schemas.microsoft.com/office/drawing/2014/main" id="{447A8D5C-CD9D-A582-6E83-C49F892A8A21}"/>
              </a:ext>
              <a:ext uri="{C183D7F6-B498-43B3-948B-1728B52AA6E4}">
                <adec:decorative xmlns:adec="http://schemas.microsoft.com/office/drawing/2017/decorative" val="1"/>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0"/>
            <a:ext cx="12192000" cy="458986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F8CD9E0F-D230-2D0D-2279-17D2A293280C}"/>
              </a:ext>
              <a:ext uri="{C183D7F6-B498-43B3-948B-1728B52AA6E4}">
                <adec:decorative xmlns:adec="http://schemas.microsoft.com/office/drawing/2017/decorative" val="1"/>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rot="5400000">
            <a:off x="7315034" y="1981034"/>
            <a:ext cx="5029200" cy="4724731"/>
          </a:xfrm>
          <a:prstGeom prst="rect">
            <a:avLst/>
          </a:prstGeom>
        </p:spPr>
      </p:pic>
    </p:spTree>
    <p:extLst>
      <p:ext uri="{BB962C8B-B14F-4D97-AF65-F5344CB8AC3E}">
        <p14:creationId xmlns:p14="http://schemas.microsoft.com/office/powerpoint/2010/main" val="321099977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07C70B-AB22-35CC-CDD3-BA1A155CE342}"/>
              </a:ext>
            </a:extLst>
          </p:cNvPr>
          <p:cNvSpPr>
            <a:spLocks noGrp="1"/>
          </p:cNvSpPr>
          <p:nvPr>
            <p:ph type="title"/>
          </p:nvPr>
        </p:nvSpPr>
        <p:spPr/>
        <p:txBody>
          <a:bodyPr/>
          <a:lstStyle/>
          <a:p>
            <a:r>
              <a:rPr lang="en-US" dirty="0"/>
              <a:t>Documentation Requirements</a:t>
            </a:r>
          </a:p>
        </p:txBody>
      </p:sp>
      <p:sp>
        <p:nvSpPr>
          <p:cNvPr id="3" name="Content Placeholder 2">
            <a:extLst>
              <a:ext uri="{FF2B5EF4-FFF2-40B4-BE49-F238E27FC236}">
                <a16:creationId xmlns:a16="http://schemas.microsoft.com/office/drawing/2014/main" id="{06C7A7BF-02E4-E5C2-8F6F-AA9528E13158}"/>
              </a:ext>
            </a:extLst>
          </p:cNvPr>
          <p:cNvSpPr>
            <a:spLocks noGrp="1"/>
          </p:cNvSpPr>
          <p:nvPr>
            <p:ph sz="half" idx="1"/>
          </p:nvPr>
        </p:nvSpPr>
        <p:spPr>
          <a:xfrm>
            <a:off x="838200" y="1825624"/>
            <a:ext cx="5646420" cy="5032375"/>
          </a:xfrm>
        </p:spPr>
        <p:txBody>
          <a:bodyPr>
            <a:normAutofit fontScale="92500" lnSpcReduction="10000"/>
          </a:bodyPr>
          <a:lstStyle/>
          <a:p>
            <a:r>
              <a:rPr lang="en-US" sz="3500" dirty="0"/>
              <a:t>Date service was provided</a:t>
            </a:r>
          </a:p>
          <a:p>
            <a:r>
              <a:rPr lang="en-US" sz="3500" dirty="0"/>
              <a:t>Signed and dated physician or qualified non-physician practitioner order for the procedure performed</a:t>
            </a:r>
          </a:p>
          <a:p>
            <a:r>
              <a:rPr lang="en-US" sz="3500" dirty="0"/>
              <a:t>Documentation that the counseling and shared decision-making visit occurred prior to the initial lung cancer screening with LDCT being performed</a:t>
            </a:r>
          </a:p>
        </p:txBody>
      </p:sp>
      <p:sp>
        <p:nvSpPr>
          <p:cNvPr id="4" name="Content Placeholder 3">
            <a:extLst>
              <a:ext uri="{FF2B5EF4-FFF2-40B4-BE49-F238E27FC236}">
                <a16:creationId xmlns:a16="http://schemas.microsoft.com/office/drawing/2014/main" id="{6482DE75-6ED2-9DE4-88BB-196581801322}"/>
              </a:ext>
            </a:extLst>
          </p:cNvPr>
          <p:cNvSpPr>
            <a:spLocks noGrp="1"/>
          </p:cNvSpPr>
          <p:nvPr>
            <p:ph sz="half" idx="2"/>
          </p:nvPr>
        </p:nvSpPr>
        <p:spPr>
          <a:xfrm>
            <a:off x="6484620" y="1825625"/>
            <a:ext cx="5181600" cy="5032374"/>
          </a:xfrm>
        </p:spPr>
        <p:txBody>
          <a:bodyPr>
            <a:normAutofit/>
          </a:bodyPr>
          <a:lstStyle/>
          <a:p>
            <a:pPr>
              <a:lnSpc>
                <a:spcPct val="80000"/>
              </a:lnSpc>
            </a:pPr>
            <a:r>
              <a:rPr lang="en-US" dirty="0"/>
              <a:t>Test results and documentation of any follow-up care or counseling that was given following evaluation of results</a:t>
            </a:r>
          </a:p>
          <a:p>
            <a:pPr>
              <a:lnSpc>
                <a:spcPct val="80000"/>
              </a:lnSpc>
            </a:pPr>
            <a:r>
              <a:rPr lang="en-US" dirty="0"/>
              <a:t>Documentation to support medical necessity</a:t>
            </a:r>
          </a:p>
          <a:p>
            <a:pPr>
              <a:lnSpc>
                <a:spcPct val="80000"/>
              </a:lnSpc>
            </a:pPr>
            <a:r>
              <a:rPr lang="en-US" dirty="0"/>
              <a:t>Documentation dated and signed with provider’s credentials</a:t>
            </a:r>
          </a:p>
        </p:txBody>
      </p:sp>
    </p:spTree>
    <p:extLst>
      <p:ext uri="{BB962C8B-B14F-4D97-AF65-F5344CB8AC3E}">
        <p14:creationId xmlns:p14="http://schemas.microsoft.com/office/powerpoint/2010/main" val="251971410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9E342E-B186-453C-1F9B-81A7080847EB}"/>
              </a:ext>
            </a:extLst>
          </p:cNvPr>
          <p:cNvSpPr>
            <a:spLocks noGrp="1"/>
          </p:cNvSpPr>
          <p:nvPr>
            <p:ph type="title"/>
          </p:nvPr>
        </p:nvSpPr>
        <p:spPr/>
        <p:txBody>
          <a:bodyPr/>
          <a:lstStyle/>
          <a:p>
            <a:r>
              <a:rPr lang="en-US" sz="4400" dirty="0">
                <a:latin typeface="Arial" panose="020B0604020202020204" pitchFamily="34" charset="0"/>
                <a:cs typeface="Arial" panose="020B0604020202020204" pitchFamily="34" charset="0"/>
              </a:rPr>
              <a:t>Review of Today’s Webinar </a:t>
            </a:r>
            <a:endParaRPr lang="en-US" dirty="0"/>
          </a:p>
        </p:txBody>
      </p:sp>
      <p:sp>
        <p:nvSpPr>
          <p:cNvPr id="3" name="Content Placeholder 2">
            <a:extLst>
              <a:ext uri="{FF2B5EF4-FFF2-40B4-BE49-F238E27FC236}">
                <a16:creationId xmlns:a16="http://schemas.microsoft.com/office/drawing/2014/main" id="{65FDC7A7-3E0B-4890-5FE0-FFFF006F6FC3}"/>
              </a:ext>
            </a:extLst>
          </p:cNvPr>
          <p:cNvSpPr>
            <a:spLocks noGrp="1"/>
          </p:cNvSpPr>
          <p:nvPr>
            <p:ph idx="1"/>
          </p:nvPr>
        </p:nvSpPr>
        <p:spPr>
          <a:xfrm>
            <a:off x="838200" y="1804988"/>
            <a:ext cx="6096000" cy="5053012"/>
          </a:xfrm>
        </p:spPr>
        <p:txBody>
          <a:bodyPr>
            <a:normAutofit/>
          </a:bodyPr>
          <a:lstStyle/>
          <a:p>
            <a:r>
              <a:rPr lang="en-US" dirty="0">
                <a:latin typeface="Arial" panose="020B0604020202020204" pitchFamily="34" charset="0"/>
                <a:ea typeface="Calibri" panose="020F0502020204030204" pitchFamily="34" charset="0"/>
                <a:cs typeface="Arial" panose="020B0604020202020204" pitchFamily="34" charset="0"/>
              </a:rPr>
              <a:t>During today’s webinar, we  </a:t>
            </a:r>
          </a:p>
          <a:p>
            <a:pPr lvl="1"/>
            <a:r>
              <a:rPr lang="en-US" dirty="0">
                <a:latin typeface="Arial" panose="020B0604020202020204" pitchFamily="34" charset="0"/>
                <a:ea typeface="Calibri" panose="020F0502020204030204" pitchFamily="34" charset="0"/>
                <a:cs typeface="Arial" panose="020B0604020202020204" pitchFamily="34" charset="0"/>
              </a:rPr>
              <a:t>Discussed background information about lung cancer</a:t>
            </a:r>
          </a:p>
          <a:p>
            <a:pPr lvl="1"/>
            <a:r>
              <a:rPr lang="en-US" dirty="0">
                <a:latin typeface="Arial" panose="020B0604020202020204" pitchFamily="34" charset="0"/>
                <a:ea typeface="Calibri" panose="020F0502020204030204" pitchFamily="34" charset="0"/>
                <a:cs typeface="Arial" panose="020B0604020202020204" pitchFamily="34" charset="0"/>
              </a:rPr>
              <a:t>Explained treatment options for lung cancer</a:t>
            </a:r>
          </a:p>
          <a:p>
            <a:pPr lvl="1"/>
            <a:r>
              <a:rPr lang="en-US" dirty="0">
                <a:latin typeface="Arial" panose="020B0604020202020204" pitchFamily="34" charset="0"/>
                <a:ea typeface="Calibri" panose="020F0502020204030204" pitchFamily="34" charset="0"/>
                <a:cs typeface="Arial" panose="020B0604020202020204" pitchFamily="34" charset="0"/>
              </a:rPr>
              <a:t>Discussed strategies for prevention of lung cancer</a:t>
            </a:r>
          </a:p>
          <a:p>
            <a:pPr lvl="1"/>
            <a:r>
              <a:rPr lang="en-US" dirty="0">
                <a:latin typeface="Arial" panose="020B0604020202020204" pitchFamily="34" charset="0"/>
                <a:ea typeface="Calibri" panose="020F0502020204030204" pitchFamily="34" charset="0"/>
                <a:cs typeface="Arial" panose="020B0604020202020204" pitchFamily="34" charset="0"/>
              </a:rPr>
              <a:t>Reviewed Medicare Part B coverage criteria for the Lung Cancer Screening with LDCT</a:t>
            </a:r>
          </a:p>
        </p:txBody>
      </p:sp>
      <p:pic>
        <p:nvPicPr>
          <p:cNvPr id="6" name="Picture Placeholder 5">
            <a:extLst>
              <a:ext uri="{FF2B5EF4-FFF2-40B4-BE49-F238E27FC236}">
                <a16:creationId xmlns:a16="http://schemas.microsoft.com/office/drawing/2014/main" id="{94F97982-67C6-4A55-5E78-321999388527}"/>
              </a:ext>
              <a:ext uri="{C183D7F6-B498-43B3-948B-1728B52AA6E4}">
                <adec:decorative xmlns:adec="http://schemas.microsoft.com/office/drawing/2017/decorative" val="1"/>
              </a:ext>
            </a:extLst>
          </p:cNvPr>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89410694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69676C-4185-D70A-D030-AF39449B2A45}"/>
              </a:ext>
            </a:extLst>
          </p:cNvPr>
          <p:cNvSpPr>
            <a:spLocks noGrp="1"/>
          </p:cNvSpPr>
          <p:nvPr>
            <p:ph type="title"/>
          </p:nvPr>
        </p:nvSpPr>
        <p:spPr/>
        <p:txBody>
          <a:bodyPr/>
          <a:lstStyle/>
          <a:p>
            <a:r>
              <a:rPr lang="en-US" dirty="0"/>
              <a:t>Resources</a:t>
            </a:r>
          </a:p>
        </p:txBody>
      </p:sp>
      <p:sp>
        <p:nvSpPr>
          <p:cNvPr id="3" name="Content Placeholder 2">
            <a:extLst>
              <a:ext uri="{FF2B5EF4-FFF2-40B4-BE49-F238E27FC236}">
                <a16:creationId xmlns:a16="http://schemas.microsoft.com/office/drawing/2014/main" id="{B6877A5D-928C-EEE7-9D5B-75A810F13826}"/>
              </a:ext>
            </a:extLst>
          </p:cNvPr>
          <p:cNvSpPr>
            <a:spLocks noGrp="1"/>
          </p:cNvSpPr>
          <p:nvPr>
            <p:ph idx="1"/>
          </p:nvPr>
        </p:nvSpPr>
        <p:spPr/>
        <p:txBody>
          <a:bodyPr>
            <a:noAutofit/>
          </a:bodyPr>
          <a:lstStyle/>
          <a:p>
            <a:r>
              <a:rPr lang="en-US" kern="100" dirty="0">
                <a:effectLst/>
                <a:latin typeface="Arial" panose="020B0604020202020204" pitchFamily="34" charset="0"/>
                <a:ea typeface="Calibri" panose="020F0502020204030204" pitchFamily="34" charset="0"/>
                <a:cs typeface="Arial" panose="020B0604020202020204" pitchFamily="34" charset="0"/>
              </a:rPr>
              <a:t>MLN006559 – Medicare Preventive Services </a:t>
            </a:r>
            <a:r>
              <a:rPr lang="en-US" dirty="0">
                <a:latin typeface="Arial" panose="020B0604020202020204" pitchFamily="34" charset="0"/>
                <a:cs typeface="Arial" panose="020B0604020202020204" pitchFamily="34" charset="0"/>
              </a:rPr>
              <a:t>–</a:t>
            </a:r>
            <a:r>
              <a:rPr lang="en-US" kern="100" dirty="0">
                <a:effectLst/>
                <a:latin typeface="Arial" panose="020B0604020202020204" pitchFamily="34" charset="0"/>
                <a:ea typeface="Calibri" panose="020F0502020204030204" pitchFamily="34" charset="0"/>
                <a:cs typeface="Arial" panose="020B0604020202020204" pitchFamily="34" charset="0"/>
              </a:rPr>
              <a:t> </a:t>
            </a:r>
            <a:r>
              <a:rPr lang="en-US" u="sng" kern="100" dirty="0">
                <a:solidFill>
                  <a:srgbClr val="0563C1"/>
                </a:solidFill>
                <a:effectLst/>
                <a:latin typeface="Arial" panose="020B0604020202020204" pitchFamily="34" charset="0"/>
                <a:ea typeface="Calibri" panose="020F0502020204030204" pitchFamily="34" charset="0"/>
                <a:cs typeface="Arial" panose="020B0604020202020204" pitchFamily="34" charset="0"/>
                <a:hlinkClick r:id="rId2"/>
              </a:rPr>
              <a:t>Lung Cancer Screening with Low Dose Computed Tomography (LDCT)</a:t>
            </a:r>
            <a:r>
              <a:rPr lang="en-US" kern="100" dirty="0">
                <a:effectLst/>
                <a:latin typeface="Arial" panose="020B0604020202020204" pitchFamily="34" charset="0"/>
                <a:ea typeface="Calibri" panose="020F0502020204030204" pitchFamily="34" charset="0"/>
                <a:cs typeface="Arial" panose="020B0604020202020204" pitchFamily="34" charset="0"/>
              </a:rPr>
              <a:t> </a:t>
            </a:r>
          </a:p>
          <a:p>
            <a:r>
              <a:rPr lang="en-US" kern="100" dirty="0">
                <a:effectLst/>
                <a:latin typeface="Arial" panose="020B0604020202020204" pitchFamily="34" charset="0"/>
                <a:ea typeface="Calibri" panose="020F0502020204030204" pitchFamily="34" charset="0"/>
                <a:cs typeface="Arial" panose="020B0604020202020204" pitchFamily="34" charset="0"/>
              </a:rPr>
              <a:t>National Coverage Determination (NCD) 210.14 </a:t>
            </a:r>
            <a:r>
              <a:rPr lang="en-US" u="sng" kern="100" dirty="0">
                <a:solidFill>
                  <a:srgbClr val="0563C1"/>
                </a:solidFill>
                <a:effectLst/>
                <a:latin typeface="Arial" panose="020B0604020202020204" pitchFamily="34" charset="0"/>
                <a:ea typeface="Calibri" panose="020F0502020204030204" pitchFamily="34" charset="0"/>
                <a:cs typeface="Arial" panose="020B0604020202020204" pitchFamily="34" charset="0"/>
                <a:hlinkClick r:id="rId3"/>
              </a:rPr>
              <a:t>Lung Cancer Screening with Low Dose Computed Tomography (LDCT)</a:t>
            </a:r>
            <a:endParaRPr lang="en-US" u="sng" kern="100" dirty="0">
              <a:solidFill>
                <a:srgbClr val="0563C1"/>
              </a:solidFill>
              <a:effectLst/>
              <a:latin typeface="Arial" panose="020B0604020202020204" pitchFamily="34" charset="0"/>
              <a:ea typeface="Calibri" panose="020F050202020403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American Cancer Society – </a:t>
            </a:r>
            <a:r>
              <a:rPr lang="en-US" dirty="0">
                <a:latin typeface="Arial" panose="020B0604020202020204" pitchFamily="34" charset="0"/>
                <a:cs typeface="Arial" panose="020B0604020202020204" pitchFamily="34" charset="0"/>
                <a:hlinkClick r:id="rId4"/>
              </a:rPr>
              <a:t>Lung Cancer</a:t>
            </a:r>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hlinkClick r:id="rId5"/>
              </a:rPr>
              <a:t>Encore: Preventive Services: Lung Cancer Screening &amp; Smoking Cessation</a:t>
            </a:r>
            <a:r>
              <a:rPr lang="en-US" dirty="0">
                <a:latin typeface="Arial" panose="020B0604020202020204" pitchFamily="34" charset="0"/>
                <a:cs typeface="Arial" panose="020B0604020202020204" pitchFamily="34" charset="0"/>
              </a:rPr>
              <a:t> (billing)</a:t>
            </a:r>
          </a:p>
        </p:txBody>
      </p:sp>
    </p:spTree>
    <p:extLst>
      <p:ext uri="{BB962C8B-B14F-4D97-AF65-F5344CB8AC3E}">
        <p14:creationId xmlns:p14="http://schemas.microsoft.com/office/powerpoint/2010/main" val="226515759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44301A-4DA4-6014-2206-5B1EB7879DDF}"/>
              </a:ext>
            </a:extLst>
          </p:cNvPr>
          <p:cNvSpPr>
            <a:spLocks noGrp="1"/>
          </p:cNvSpPr>
          <p:nvPr>
            <p:ph type="title"/>
          </p:nvPr>
        </p:nvSpPr>
        <p:spPr/>
        <p:txBody>
          <a:bodyPr/>
          <a:lstStyle/>
          <a:p>
            <a:r>
              <a:rPr lang="en-US" sz="4400" dirty="0"/>
              <a:t>Questions and Answers</a:t>
            </a:r>
            <a:endParaRPr lang="en-US" dirty="0"/>
          </a:p>
        </p:txBody>
      </p:sp>
      <p:pic>
        <p:nvPicPr>
          <p:cNvPr id="1028" name="Picture 4">
            <a:extLst>
              <a:ext uri="{FF2B5EF4-FFF2-40B4-BE49-F238E27FC236}">
                <a16:creationId xmlns:a16="http://schemas.microsoft.com/office/drawing/2014/main" id="{60B04203-6594-EDB2-B65C-1EC9CADDCE5F}"/>
              </a:ext>
              <a:ext uri="{C183D7F6-B498-43B3-948B-1728B52AA6E4}">
                <adec:decorative xmlns:adec="http://schemas.microsoft.com/office/drawing/2017/decorative" val="1"/>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296538" y="994285"/>
            <a:ext cx="4083311" cy="27247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260753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65C2DD-D0E5-3BDE-96F6-6E80E2438CD8}"/>
              </a:ext>
            </a:extLst>
          </p:cNvPr>
          <p:cNvSpPr>
            <a:spLocks noGrp="1"/>
          </p:cNvSpPr>
          <p:nvPr>
            <p:ph type="title"/>
          </p:nvPr>
        </p:nvSpPr>
        <p:spPr/>
        <p:txBody>
          <a:bodyPr/>
          <a:lstStyle/>
          <a:p>
            <a:r>
              <a:rPr lang="en-US" dirty="0"/>
              <a:t>Certificate of Achievement</a:t>
            </a:r>
          </a:p>
        </p:txBody>
      </p:sp>
      <p:pic>
        <p:nvPicPr>
          <p:cNvPr id="8" name="Picture 7" descr="A screen shot of the auto generated email  you will receive after the event. The top box is around the survey section to show you another chance to take the survey. The bottom box is around the Certificate of Achievement containing contact hours. The certificate can be used to obtain a Continuing Education Unit (CEU). ">
            <a:extLst>
              <a:ext uri="{FF2B5EF4-FFF2-40B4-BE49-F238E27FC236}">
                <a16:creationId xmlns:a16="http://schemas.microsoft.com/office/drawing/2014/main" id="{B49EA6D5-06DA-4878-C086-0A72D6D108E0}"/>
              </a:ext>
            </a:extLst>
          </p:cNvPr>
          <p:cNvPicPr>
            <a:picLocks noChangeAspect="1"/>
          </p:cNvPicPr>
          <p:nvPr/>
        </p:nvPicPr>
        <p:blipFill>
          <a:blip r:embed="rId2"/>
          <a:stretch>
            <a:fillRect/>
          </a:stretch>
        </p:blipFill>
        <p:spPr>
          <a:xfrm>
            <a:off x="1218678" y="1363847"/>
            <a:ext cx="4406299" cy="4937760"/>
          </a:xfrm>
          <a:prstGeom prst="rect">
            <a:avLst/>
          </a:prstGeom>
        </p:spPr>
      </p:pic>
      <p:sp>
        <p:nvSpPr>
          <p:cNvPr id="11" name="Content Placeholder 10">
            <a:extLst>
              <a:ext uri="{FF2B5EF4-FFF2-40B4-BE49-F238E27FC236}">
                <a16:creationId xmlns:a16="http://schemas.microsoft.com/office/drawing/2014/main" id="{45B2C58B-58BF-FF8E-9019-E0E158445960}"/>
              </a:ext>
            </a:extLst>
          </p:cNvPr>
          <p:cNvSpPr>
            <a:spLocks noGrp="1"/>
          </p:cNvSpPr>
          <p:nvPr>
            <p:ph idx="1"/>
          </p:nvPr>
        </p:nvSpPr>
        <p:spPr>
          <a:xfrm>
            <a:off x="5733535" y="1804988"/>
            <a:ext cx="5620264" cy="4583047"/>
          </a:xfrm>
        </p:spPr>
        <p:txBody>
          <a:bodyPr/>
          <a:lstStyle/>
          <a:p>
            <a:r>
              <a:rPr lang="en-US" dirty="0"/>
              <a:t>Complete survey</a:t>
            </a:r>
          </a:p>
          <a:p>
            <a:r>
              <a:rPr lang="en-US" dirty="0"/>
              <a:t>Email contains contact hours</a:t>
            </a:r>
          </a:p>
        </p:txBody>
      </p:sp>
      <p:pic>
        <p:nvPicPr>
          <p:cNvPr id="14" name="Picture 2">
            <a:extLst>
              <a:ext uri="{FF2B5EF4-FFF2-40B4-BE49-F238E27FC236}">
                <a16:creationId xmlns:a16="http://schemas.microsoft.com/office/drawing/2014/main" id="{1800BAB9-EE15-1EFA-7FEA-27367FF3625B}"/>
              </a:ext>
              <a:ext uri="{C183D7F6-B498-43B3-948B-1728B52AA6E4}">
                <adec:decorative xmlns:adec="http://schemas.microsoft.com/office/drawing/2017/decorative" val="1"/>
              </a:ext>
            </a:extLst>
          </p:cNvPr>
          <p:cNvPicPr>
            <a:picLocks noChangeAspect="1" noChangeArrowheads="1"/>
          </p:cNvPicPr>
          <p:nvPr/>
        </p:nvPicPr>
        <p:blipFill>
          <a:blip r:embed="rId3">
            <a:duotone>
              <a:schemeClr val="accent1">
                <a:shade val="45000"/>
                <a:satMod val="135000"/>
              </a:schemeClr>
              <a:prstClr val="white"/>
            </a:duotone>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a:fillRect/>
          </a:stretch>
        </p:blipFill>
        <p:spPr bwMode="auto">
          <a:xfrm>
            <a:off x="7493224" y="3281643"/>
            <a:ext cx="3010569" cy="30105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123902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DE0F49-AE8E-8AEB-FB5E-8F6AFC134B85}"/>
              </a:ext>
            </a:extLst>
          </p:cNvPr>
          <p:cNvSpPr>
            <a:spLocks noGrp="1"/>
          </p:cNvSpPr>
          <p:nvPr>
            <p:ph type="title"/>
          </p:nvPr>
        </p:nvSpPr>
        <p:spPr>
          <a:xfrm>
            <a:off x="841248" y="365760"/>
            <a:ext cx="6091180" cy="1325563"/>
          </a:xfrm>
        </p:spPr>
        <p:txBody>
          <a:bodyPr/>
          <a:lstStyle/>
          <a:p>
            <a:r>
              <a:rPr lang="en-US" dirty="0"/>
              <a:t>Follow-up Questions</a:t>
            </a:r>
          </a:p>
        </p:txBody>
      </p:sp>
      <p:sp>
        <p:nvSpPr>
          <p:cNvPr id="3" name="Text Placeholder 2">
            <a:extLst>
              <a:ext uri="{FF2B5EF4-FFF2-40B4-BE49-F238E27FC236}">
                <a16:creationId xmlns:a16="http://schemas.microsoft.com/office/drawing/2014/main" id="{C2E64F62-CF04-125F-B2C6-E944A31E1BEC}"/>
              </a:ext>
            </a:extLst>
          </p:cNvPr>
          <p:cNvSpPr>
            <a:spLocks noGrp="1"/>
          </p:cNvSpPr>
          <p:nvPr>
            <p:ph type="body" sz="quarter" idx="14"/>
          </p:nvPr>
        </p:nvSpPr>
        <p:spPr>
          <a:xfrm>
            <a:off x="5117242" y="1691323"/>
            <a:ext cx="6452686" cy="4297680"/>
          </a:xfrm>
        </p:spPr>
        <p:txBody>
          <a:bodyPr>
            <a:normAutofit lnSpcReduction="10000"/>
          </a:bodyPr>
          <a:lstStyle/>
          <a:p>
            <a:pPr marL="0" indent="0">
              <a:buNone/>
            </a:pPr>
            <a:r>
              <a:rPr lang="en-US" dirty="0"/>
              <a:t>Send your questions by 12:00 PM CT for seven days following the training</a:t>
            </a:r>
          </a:p>
          <a:p>
            <a:r>
              <a:rPr lang="en-US" dirty="0">
                <a:solidFill>
                  <a:schemeClr val="tx1"/>
                </a:solidFill>
              </a:rPr>
              <a:t>Email </a:t>
            </a:r>
            <a:r>
              <a:rPr lang="en-US" dirty="0">
                <a:solidFill>
                  <a:schemeClr val="tx1"/>
                </a:solidFill>
                <a:hlinkClick r:id="rId2"/>
              </a:rPr>
              <a:t>wps.gha.education@wpsic.com</a:t>
            </a:r>
            <a:endParaRPr lang="en-US" dirty="0"/>
          </a:p>
          <a:p>
            <a:r>
              <a:rPr lang="en-US" dirty="0"/>
              <a:t>Subject Line: Lung Cancer Screening (Clinical) </a:t>
            </a:r>
          </a:p>
          <a:p>
            <a:r>
              <a:rPr lang="en-US" dirty="0"/>
              <a:t>Send claim specific questions to Customer Service </a:t>
            </a:r>
          </a:p>
        </p:txBody>
      </p:sp>
      <p:pic>
        <p:nvPicPr>
          <p:cNvPr id="7" name="Picture 6">
            <a:extLst>
              <a:ext uri="{FF2B5EF4-FFF2-40B4-BE49-F238E27FC236}">
                <a16:creationId xmlns:a16="http://schemas.microsoft.com/office/drawing/2014/main" id="{6AF4833F-7AFD-2497-F73C-8E16485BD187}"/>
              </a:ext>
              <a:ext uri="{C183D7F6-B498-43B3-948B-1728B52AA6E4}">
                <adec:decorative xmlns:adec="http://schemas.microsoft.com/office/drawing/2017/decorative" val="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977826" y="1933182"/>
            <a:ext cx="3467241" cy="319488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15086687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DE0F49-AE8E-8AEB-FB5E-8F6AFC134B85}"/>
              </a:ext>
            </a:extLst>
          </p:cNvPr>
          <p:cNvSpPr>
            <a:spLocks noGrp="1"/>
          </p:cNvSpPr>
          <p:nvPr>
            <p:ph type="title"/>
          </p:nvPr>
        </p:nvSpPr>
        <p:spPr/>
        <p:txBody>
          <a:bodyPr/>
          <a:lstStyle/>
          <a:p>
            <a:r>
              <a:rPr lang="en-US" dirty="0"/>
              <a:t>Survey</a:t>
            </a:r>
          </a:p>
        </p:txBody>
      </p:sp>
      <p:sp>
        <p:nvSpPr>
          <p:cNvPr id="3" name="Text Placeholder 2">
            <a:extLst>
              <a:ext uri="{FF2B5EF4-FFF2-40B4-BE49-F238E27FC236}">
                <a16:creationId xmlns:a16="http://schemas.microsoft.com/office/drawing/2014/main" id="{C2E64F62-CF04-125F-B2C6-E944A31E1BEC}"/>
              </a:ext>
            </a:extLst>
          </p:cNvPr>
          <p:cNvSpPr>
            <a:spLocks noGrp="1"/>
          </p:cNvSpPr>
          <p:nvPr>
            <p:ph type="body" sz="quarter" idx="14"/>
          </p:nvPr>
        </p:nvSpPr>
        <p:spPr>
          <a:xfrm>
            <a:off x="7091968" y="1488988"/>
            <a:ext cx="4800600" cy="4297680"/>
          </a:xfrm>
        </p:spPr>
        <p:txBody>
          <a:bodyPr/>
          <a:lstStyle/>
          <a:p>
            <a:pPr marL="0" indent="0">
              <a:buNone/>
            </a:pPr>
            <a:r>
              <a:rPr lang="en-US" dirty="0">
                <a:solidFill>
                  <a:schemeClr val="tx1"/>
                </a:solidFill>
              </a:rPr>
              <a:t>Let us know what you think!</a:t>
            </a:r>
          </a:p>
          <a:p>
            <a:pPr marL="0" indent="0">
              <a:buNone/>
            </a:pPr>
            <a:r>
              <a:rPr lang="en-US" dirty="0">
                <a:solidFill>
                  <a:schemeClr val="tx1"/>
                </a:solidFill>
              </a:rPr>
              <a:t>Take time to complete the survey now. </a:t>
            </a:r>
          </a:p>
          <a:p>
            <a:r>
              <a:rPr lang="en-US" dirty="0">
                <a:solidFill>
                  <a:schemeClr val="tx1"/>
                </a:solidFill>
              </a:rPr>
              <a:t>Survey link in chat</a:t>
            </a:r>
          </a:p>
          <a:p>
            <a:r>
              <a:rPr lang="en-US" dirty="0">
                <a:solidFill>
                  <a:schemeClr val="tx1"/>
                </a:solidFill>
              </a:rPr>
              <a:t>Redirect after closing webinar</a:t>
            </a:r>
          </a:p>
        </p:txBody>
      </p:sp>
      <p:pic>
        <p:nvPicPr>
          <p:cNvPr id="5" name="Picture Placeholder 4">
            <a:extLst>
              <a:ext uri="{FF2B5EF4-FFF2-40B4-BE49-F238E27FC236}">
                <a16:creationId xmlns:a16="http://schemas.microsoft.com/office/drawing/2014/main" id="{3D7E9C75-A17A-BD89-7AAD-002CE533B1D0}"/>
              </a:ext>
              <a:ext uri="{C183D7F6-B498-43B3-948B-1728B52AA6E4}">
                <adec:decorative xmlns:adec="http://schemas.microsoft.com/office/drawing/2017/decorative" val="1"/>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3466667" y="3503163"/>
            <a:ext cx="2900241" cy="2989077"/>
          </a:xfrm>
          <a:prstGeom prst="rect">
            <a:avLst/>
          </a:prstGeom>
          <a:ln>
            <a:noFill/>
          </a:ln>
          <a:effectLst>
            <a:outerShdw blurRad="292100" dist="139700" dir="2700000" algn="tl" rotWithShape="0">
              <a:srgbClr val="333333">
                <a:alpha val="65000"/>
              </a:srgbClr>
            </a:outerShdw>
          </a:effectLst>
        </p:spPr>
      </p:pic>
      <p:pic>
        <p:nvPicPr>
          <p:cNvPr id="6" name="Picture 5">
            <a:extLst>
              <a:ext uri="{FF2B5EF4-FFF2-40B4-BE49-F238E27FC236}">
                <a16:creationId xmlns:a16="http://schemas.microsoft.com/office/drawing/2014/main" id="{339D6FC8-91DE-B593-8EEB-4DF2C551A3B0}"/>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95659" y="1488988"/>
            <a:ext cx="3914166" cy="260688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92374485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EB54E3-FB2E-BCB8-70C0-650E685844A0}"/>
              </a:ext>
            </a:extLst>
          </p:cNvPr>
          <p:cNvSpPr>
            <a:spLocks noGrp="1"/>
          </p:cNvSpPr>
          <p:nvPr>
            <p:ph type="title"/>
          </p:nvPr>
        </p:nvSpPr>
        <p:spPr/>
        <p:txBody>
          <a:bodyPr/>
          <a:lstStyle/>
          <a:p>
            <a:r>
              <a:rPr lang="en-US" dirty="0"/>
              <a:t>We Hear You</a:t>
            </a:r>
          </a:p>
        </p:txBody>
      </p:sp>
      <p:sp>
        <p:nvSpPr>
          <p:cNvPr id="3" name="Content Placeholder 2">
            <a:extLst>
              <a:ext uri="{FF2B5EF4-FFF2-40B4-BE49-F238E27FC236}">
                <a16:creationId xmlns:a16="http://schemas.microsoft.com/office/drawing/2014/main" id="{E056E744-A6D0-B307-7A2F-7B76E2B8C13D}"/>
              </a:ext>
            </a:extLst>
          </p:cNvPr>
          <p:cNvSpPr>
            <a:spLocks noGrp="1"/>
          </p:cNvSpPr>
          <p:nvPr>
            <p:ph idx="1"/>
          </p:nvPr>
        </p:nvSpPr>
        <p:spPr/>
        <p:txBody>
          <a:bodyPr/>
          <a:lstStyle/>
          <a:p>
            <a:pPr marL="0" indent="0">
              <a:buNone/>
            </a:pPr>
            <a:r>
              <a:rPr lang="en-US" dirty="0"/>
              <a:t>We are committed to making changes to improve your education experience.</a:t>
            </a:r>
          </a:p>
          <a:p>
            <a:r>
              <a:rPr lang="en-US" dirty="0"/>
              <a:t>Based on survey comments</a:t>
            </a:r>
          </a:p>
          <a:p>
            <a:pPr lvl="1"/>
            <a:r>
              <a:rPr lang="en-US" dirty="0"/>
              <a:t>Chapters to YouTube</a:t>
            </a:r>
          </a:p>
          <a:p>
            <a:pPr lvl="1"/>
            <a:r>
              <a:rPr lang="en-US" dirty="0"/>
              <a:t>Training indicators</a:t>
            </a:r>
          </a:p>
        </p:txBody>
      </p:sp>
      <p:pic>
        <p:nvPicPr>
          <p:cNvPr id="6" name="Picture 5">
            <a:extLst>
              <a:ext uri="{FF2B5EF4-FFF2-40B4-BE49-F238E27FC236}">
                <a16:creationId xmlns:a16="http://schemas.microsoft.com/office/drawing/2014/main" id="{1DDC8DED-4509-6226-3B5F-AC7D1602499D}"/>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698221" y="2876550"/>
            <a:ext cx="4600575" cy="3133725"/>
          </a:xfrm>
          <a:prstGeom prst="rect">
            <a:avLst/>
          </a:prstGeom>
        </p:spPr>
      </p:pic>
    </p:spTree>
    <p:extLst>
      <p:ext uri="{BB962C8B-B14F-4D97-AF65-F5344CB8AC3E}">
        <p14:creationId xmlns:p14="http://schemas.microsoft.com/office/powerpoint/2010/main" val="121157243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E8FF5B-AC8B-98AE-BCF0-015FACE20BD9}"/>
              </a:ext>
            </a:extLst>
          </p:cNvPr>
          <p:cNvSpPr>
            <a:spLocks noGrp="1"/>
          </p:cNvSpPr>
          <p:nvPr>
            <p:ph type="title"/>
          </p:nvPr>
        </p:nvSpPr>
        <p:spPr>
          <a:xfrm>
            <a:off x="554420" y="353073"/>
            <a:ext cx="10515600" cy="1325563"/>
          </a:xfrm>
        </p:spPr>
        <p:txBody>
          <a:bodyPr/>
          <a:lstStyle/>
          <a:p>
            <a:r>
              <a:rPr lang="en-US" dirty="0"/>
              <a:t>Thanks for attending!</a:t>
            </a:r>
          </a:p>
        </p:txBody>
      </p:sp>
    </p:spTree>
    <p:extLst>
      <p:ext uri="{BB962C8B-B14F-4D97-AF65-F5344CB8AC3E}">
        <p14:creationId xmlns:p14="http://schemas.microsoft.com/office/powerpoint/2010/main" val="38019068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422230-D743-38C2-2283-4A076BFB2B6E}"/>
              </a:ext>
            </a:extLst>
          </p:cNvPr>
          <p:cNvSpPr>
            <a:spLocks noGrp="1"/>
          </p:cNvSpPr>
          <p:nvPr>
            <p:ph type="title"/>
          </p:nvPr>
        </p:nvSpPr>
        <p:spPr/>
        <p:txBody>
          <a:bodyPr/>
          <a:lstStyle/>
          <a:p>
            <a:r>
              <a:rPr lang="en-US" dirty="0"/>
              <a:t>Disclaimer</a:t>
            </a:r>
          </a:p>
        </p:txBody>
      </p:sp>
      <p:pic>
        <p:nvPicPr>
          <p:cNvPr id="4" name="Picture 3" descr="A sign indicating not to record the training.">
            <a:extLst>
              <a:ext uri="{FF2B5EF4-FFF2-40B4-BE49-F238E27FC236}">
                <a16:creationId xmlns:a16="http://schemas.microsoft.com/office/drawing/2014/main" id="{1CB3F43E-4951-1F85-1570-AAE749CBBB3F}"/>
              </a:ext>
              <a:ext uri="{C183D7F6-B498-43B3-948B-1728B52AA6E4}">
                <adec:decorative xmlns:adec="http://schemas.microsoft.com/office/drawing/2017/decorative" val="0"/>
              </a:ext>
            </a:extLst>
          </p:cNvPr>
          <p:cNvPicPr>
            <a:picLocks noChangeAspect="1"/>
          </p:cNvPicPr>
          <p:nvPr/>
        </p:nvPicPr>
        <p:blipFill>
          <a:blip r:embed="rId3" cstate="email">
            <a:extLst>
              <a:ext uri="{28A0092B-C50C-407E-A947-70E740481C1C}">
                <a14:useLocalDpi xmlns:a14="http://schemas.microsoft.com/office/drawing/2010/main"/>
              </a:ext>
              <a:ext uri="{837473B0-CC2E-450A-ABE3-18F120FF3D39}">
                <a1611:picAttrSrcUrl xmlns:a1611="http://schemas.microsoft.com/office/drawing/2016/11/main" r:id="rId4"/>
              </a:ext>
            </a:extLst>
          </a:blip>
          <a:stretch>
            <a:fillRect/>
          </a:stretch>
        </p:blipFill>
        <p:spPr>
          <a:xfrm>
            <a:off x="415208" y="2045424"/>
            <a:ext cx="3329860" cy="3329860"/>
          </a:xfrm>
          <a:prstGeom prst="rect">
            <a:avLst/>
          </a:prstGeom>
        </p:spPr>
      </p:pic>
      <p:sp>
        <p:nvSpPr>
          <p:cNvPr id="3" name="Content Placeholder 2">
            <a:extLst>
              <a:ext uri="{FF2B5EF4-FFF2-40B4-BE49-F238E27FC236}">
                <a16:creationId xmlns:a16="http://schemas.microsoft.com/office/drawing/2014/main" id="{CD36CF1E-D3E8-B232-3551-14632B6E905E}"/>
              </a:ext>
            </a:extLst>
          </p:cNvPr>
          <p:cNvSpPr>
            <a:spLocks noGrp="1"/>
          </p:cNvSpPr>
          <p:nvPr>
            <p:ph idx="1"/>
          </p:nvPr>
        </p:nvSpPr>
        <p:spPr>
          <a:xfrm>
            <a:off x="4271092" y="1690688"/>
            <a:ext cx="7505700" cy="4583047"/>
          </a:xfrm>
        </p:spPr>
        <p:txBody>
          <a:bodyPr>
            <a:noAutofit/>
          </a:bodyPr>
          <a:lstStyle/>
          <a:p>
            <a:pPr marL="0" indent="0">
              <a:spcBef>
                <a:spcPts val="3600"/>
              </a:spcBef>
              <a:buNone/>
            </a:pPr>
            <a:r>
              <a:rPr lang="en-US" dirty="0">
                <a:effectLst/>
                <a:ea typeface="Calibri" panose="020F0502020204030204" pitchFamily="34" charset="0"/>
              </a:rPr>
              <a:t>This material is a tool to assist the provider community.</a:t>
            </a:r>
            <a:r>
              <a:rPr lang="en-US" dirty="0">
                <a:ea typeface="Calibri" panose="020F0502020204030204" pitchFamily="34" charset="0"/>
              </a:rPr>
              <a:t> </a:t>
            </a:r>
            <a:r>
              <a:rPr lang="en-US" dirty="0">
                <a:effectLst/>
                <a:ea typeface="Calibri" panose="020F0502020204030204" pitchFamily="34" charset="0"/>
              </a:rPr>
              <a:t>Medicare rules change often. </a:t>
            </a:r>
          </a:p>
          <a:p>
            <a:pPr marL="0" indent="0">
              <a:spcBef>
                <a:spcPts val="3600"/>
              </a:spcBef>
              <a:buNone/>
            </a:pPr>
            <a:r>
              <a:rPr lang="en-US" dirty="0">
                <a:effectLst/>
                <a:ea typeface="Calibri" panose="020F0502020204030204" pitchFamily="34" charset="0"/>
              </a:rPr>
              <a:t>The basis for answers given today rely on facts given in the question. Medicare rules determine final coverage.  </a:t>
            </a:r>
          </a:p>
          <a:p>
            <a:pPr marL="0" indent="0">
              <a:spcBef>
                <a:spcPts val="3600"/>
              </a:spcBef>
              <a:buNone/>
            </a:pPr>
            <a:r>
              <a:rPr lang="en-US" dirty="0">
                <a:effectLst/>
                <a:ea typeface="Calibri" panose="020F0502020204030204" pitchFamily="34" charset="0"/>
              </a:rPr>
              <a:t>Access </a:t>
            </a:r>
            <a:r>
              <a:rPr lang="en-US" dirty="0">
                <a:effectLst/>
                <a:ea typeface="Calibri" panose="020F0502020204030204" pitchFamily="34" charset="0"/>
                <a:hlinkClick r:id="rId5"/>
              </a:rPr>
              <a:t>CMS’ website</a:t>
            </a:r>
            <a:r>
              <a:rPr lang="en-US" dirty="0">
                <a:effectLst/>
                <a:ea typeface="Calibri" panose="020F0502020204030204" pitchFamily="34" charset="0"/>
              </a:rPr>
              <a:t> for current coverage, regulations and rulings. </a:t>
            </a:r>
          </a:p>
        </p:txBody>
      </p:sp>
    </p:spTree>
    <p:extLst>
      <p:ext uri="{BB962C8B-B14F-4D97-AF65-F5344CB8AC3E}">
        <p14:creationId xmlns:p14="http://schemas.microsoft.com/office/powerpoint/2010/main" val="8106079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87557D-4796-B55F-39C0-E7C62316A7A1}"/>
              </a:ext>
            </a:extLst>
          </p:cNvPr>
          <p:cNvSpPr>
            <a:spLocks noGrp="1"/>
          </p:cNvSpPr>
          <p:nvPr>
            <p:ph type="title"/>
          </p:nvPr>
        </p:nvSpPr>
        <p:spPr/>
        <p:txBody>
          <a:bodyPr/>
          <a:lstStyle/>
          <a:p>
            <a:r>
              <a:rPr lang="en-US" dirty="0"/>
              <a:t>Acronyms</a:t>
            </a:r>
          </a:p>
        </p:txBody>
      </p:sp>
      <p:sp>
        <p:nvSpPr>
          <p:cNvPr id="3" name="Content Placeholder 2">
            <a:extLst>
              <a:ext uri="{FF2B5EF4-FFF2-40B4-BE49-F238E27FC236}">
                <a16:creationId xmlns:a16="http://schemas.microsoft.com/office/drawing/2014/main" id="{2CC12FD0-E6D8-B6E1-6210-35B18A76873B}"/>
              </a:ext>
            </a:extLst>
          </p:cNvPr>
          <p:cNvSpPr>
            <a:spLocks noGrp="1"/>
          </p:cNvSpPr>
          <p:nvPr>
            <p:ph idx="1"/>
          </p:nvPr>
        </p:nvSpPr>
        <p:spPr/>
        <p:txBody>
          <a:bodyPr/>
          <a:lstStyle/>
          <a:p>
            <a:r>
              <a:rPr lang="en-US" dirty="0"/>
              <a:t>CT – Computed Tomography </a:t>
            </a:r>
          </a:p>
          <a:p>
            <a:r>
              <a:rPr lang="en-US" dirty="0"/>
              <a:t>LDCT – Low Dose Computed Tomography </a:t>
            </a:r>
          </a:p>
          <a:p>
            <a:r>
              <a:rPr lang="en-US" dirty="0"/>
              <a:t>MRI – Magnetic Resonance Imaging </a:t>
            </a:r>
          </a:p>
          <a:p>
            <a:r>
              <a:rPr lang="en-US" dirty="0"/>
              <a:t>NSCLC – Non-Small Cell Lung Cancer</a:t>
            </a:r>
          </a:p>
          <a:p>
            <a:r>
              <a:rPr lang="en-US" dirty="0"/>
              <a:t>PET – Positron Emission Tomography </a:t>
            </a:r>
          </a:p>
          <a:p>
            <a:r>
              <a:rPr lang="en-US" dirty="0"/>
              <a:t>SCLC – Small Cell Lung Cancer</a:t>
            </a:r>
          </a:p>
          <a:p>
            <a:r>
              <a:rPr lang="en-US" dirty="0"/>
              <a:t>USPSTF – United States Preventive Services Task Force</a:t>
            </a:r>
          </a:p>
        </p:txBody>
      </p:sp>
    </p:spTree>
    <p:extLst>
      <p:ext uri="{BB962C8B-B14F-4D97-AF65-F5344CB8AC3E}">
        <p14:creationId xmlns:p14="http://schemas.microsoft.com/office/powerpoint/2010/main" val="35205435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31CEEA-D85A-7B36-F392-C5BC17ACA12E}"/>
              </a:ext>
            </a:extLst>
          </p:cNvPr>
          <p:cNvSpPr>
            <a:spLocks noGrp="1"/>
          </p:cNvSpPr>
          <p:nvPr>
            <p:ph type="title"/>
          </p:nvPr>
        </p:nvSpPr>
        <p:spPr/>
        <p:txBody>
          <a:bodyPr/>
          <a:lstStyle/>
          <a:p>
            <a:r>
              <a:rPr lang="en-US" dirty="0"/>
              <a:t>Objective &amp; Agenda</a:t>
            </a:r>
          </a:p>
        </p:txBody>
      </p:sp>
      <p:sp>
        <p:nvSpPr>
          <p:cNvPr id="4" name="Content Placeholder 3">
            <a:extLst>
              <a:ext uri="{FF2B5EF4-FFF2-40B4-BE49-F238E27FC236}">
                <a16:creationId xmlns:a16="http://schemas.microsoft.com/office/drawing/2014/main" id="{16E9DCF0-576E-9E06-98A7-258122046810}"/>
              </a:ext>
            </a:extLst>
          </p:cNvPr>
          <p:cNvSpPr>
            <a:spLocks noGrp="1"/>
          </p:cNvSpPr>
          <p:nvPr>
            <p:ph idx="1"/>
          </p:nvPr>
        </p:nvSpPr>
        <p:spPr/>
        <p:txBody>
          <a:bodyPr>
            <a:normAutofit/>
          </a:bodyPr>
          <a:lstStyle/>
          <a:p>
            <a:r>
              <a:rPr lang="en-US" dirty="0"/>
              <a:t>Objective: Provide an overview of the clinical aspects for the Medicare preventive services of </a:t>
            </a:r>
            <a:r>
              <a:rPr lang="en-US" dirty="0">
                <a:effectLst/>
                <a:ea typeface="Calibri" panose="020F0502020204030204" pitchFamily="34" charset="0"/>
              </a:rPr>
              <a:t>Lung Cancer Screening with Low Dose Computed Tomography</a:t>
            </a:r>
            <a:endParaRPr lang="en-US" dirty="0"/>
          </a:p>
          <a:p>
            <a:pPr>
              <a:spcBef>
                <a:spcPts val="3600"/>
              </a:spcBef>
            </a:pPr>
            <a:r>
              <a:rPr lang="en-US" dirty="0"/>
              <a:t>We will cover:</a:t>
            </a:r>
          </a:p>
          <a:p>
            <a:pPr lvl="1"/>
            <a:r>
              <a:rPr lang="en-US" dirty="0"/>
              <a:t>Background information about lung cancer</a:t>
            </a:r>
          </a:p>
          <a:p>
            <a:pPr lvl="1"/>
            <a:r>
              <a:rPr lang="en-US" dirty="0"/>
              <a:t>Treatment options for lung cancer</a:t>
            </a:r>
          </a:p>
          <a:p>
            <a:pPr lvl="1"/>
            <a:r>
              <a:rPr lang="en-US" dirty="0"/>
              <a:t>Strategies for prevention of lung cancer</a:t>
            </a:r>
          </a:p>
          <a:p>
            <a:pPr lvl="1"/>
            <a:r>
              <a:rPr lang="en-US" dirty="0"/>
              <a:t>Medicare Part B coverage criteria for Lung Cancer Screening with LDCT</a:t>
            </a:r>
          </a:p>
        </p:txBody>
      </p:sp>
    </p:spTree>
    <p:extLst>
      <p:ext uri="{BB962C8B-B14F-4D97-AF65-F5344CB8AC3E}">
        <p14:creationId xmlns:p14="http://schemas.microsoft.com/office/powerpoint/2010/main" val="32051919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AEF5A8-0AAE-38FB-C30F-1E4219B1C82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6E9FDEE-06BF-0A96-DF8A-C87D77EFF9DE}"/>
              </a:ext>
            </a:extLst>
          </p:cNvPr>
          <p:cNvSpPr>
            <a:spLocks noGrp="1"/>
          </p:cNvSpPr>
          <p:nvPr>
            <p:ph type="title"/>
          </p:nvPr>
        </p:nvSpPr>
        <p:spPr>
          <a:xfrm>
            <a:off x="794817" y="4698094"/>
            <a:ext cx="8159750" cy="1567963"/>
          </a:xfrm>
        </p:spPr>
        <p:txBody>
          <a:bodyPr/>
          <a:lstStyle/>
          <a:p>
            <a:r>
              <a:rPr lang="en-US" dirty="0"/>
              <a:t>Background on Lung Cancer</a:t>
            </a:r>
          </a:p>
        </p:txBody>
      </p:sp>
      <p:pic>
        <p:nvPicPr>
          <p:cNvPr id="1028" name="Picture 4">
            <a:extLst>
              <a:ext uri="{FF2B5EF4-FFF2-40B4-BE49-F238E27FC236}">
                <a16:creationId xmlns:a16="http://schemas.microsoft.com/office/drawing/2014/main" id="{17A5E319-2003-D890-0675-2123D163ECD3}"/>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 y="0"/>
            <a:ext cx="12192000" cy="3138191"/>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DF8FF078-72C4-5826-CDAC-1AFEE2E79E9D}"/>
              </a:ext>
              <a:ext uri="{C183D7F6-B498-43B3-948B-1728B52AA6E4}">
                <adec:decorative xmlns:adec="http://schemas.microsoft.com/office/drawing/2017/decorative" val="1"/>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rot="5400000">
            <a:off x="7315034" y="1981034"/>
            <a:ext cx="5029200" cy="4724731"/>
          </a:xfrm>
          <a:prstGeom prst="rect">
            <a:avLst/>
          </a:prstGeom>
        </p:spPr>
      </p:pic>
    </p:spTree>
    <p:extLst>
      <p:ext uri="{BB962C8B-B14F-4D97-AF65-F5344CB8AC3E}">
        <p14:creationId xmlns:p14="http://schemas.microsoft.com/office/powerpoint/2010/main" val="6483770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ECC091-BDE8-556B-D489-DB1FBEA32EE4}"/>
              </a:ext>
            </a:extLst>
          </p:cNvPr>
          <p:cNvSpPr>
            <a:spLocks noGrp="1"/>
          </p:cNvSpPr>
          <p:nvPr>
            <p:ph type="title"/>
          </p:nvPr>
        </p:nvSpPr>
        <p:spPr/>
        <p:txBody>
          <a:bodyPr/>
          <a:lstStyle/>
          <a:p>
            <a:r>
              <a:rPr lang="en-US" dirty="0"/>
              <a:t>Facts and Statistics</a:t>
            </a:r>
          </a:p>
        </p:txBody>
      </p:sp>
      <p:sp>
        <p:nvSpPr>
          <p:cNvPr id="3" name="Content Placeholder 2">
            <a:extLst>
              <a:ext uri="{FF2B5EF4-FFF2-40B4-BE49-F238E27FC236}">
                <a16:creationId xmlns:a16="http://schemas.microsoft.com/office/drawing/2014/main" id="{10DC888C-B037-E8FC-F1B5-DD1BA430EA1E}"/>
              </a:ext>
            </a:extLst>
          </p:cNvPr>
          <p:cNvSpPr>
            <a:spLocks noGrp="1"/>
          </p:cNvSpPr>
          <p:nvPr>
            <p:ph idx="1"/>
          </p:nvPr>
        </p:nvSpPr>
        <p:spPr/>
        <p:txBody>
          <a:bodyPr>
            <a:normAutofit lnSpcReduction="10000"/>
          </a:bodyPr>
          <a:lstStyle/>
          <a:p>
            <a:r>
              <a:rPr lang="en-US" dirty="0"/>
              <a:t>Second most common cancer (excluding skin cancer)</a:t>
            </a:r>
          </a:p>
          <a:p>
            <a:r>
              <a:rPr lang="en-US" dirty="0"/>
              <a:t>Leading cause of cancer-related deaths in United States</a:t>
            </a:r>
          </a:p>
          <a:p>
            <a:pPr lvl="1"/>
            <a:r>
              <a:rPr lang="en-US" dirty="0"/>
              <a:t>1 in 5 cancer deaths nationwide</a:t>
            </a:r>
          </a:p>
          <a:p>
            <a:r>
              <a:rPr lang="en-US" dirty="0"/>
              <a:t>2025</a:t>
            </a:r>
          </a:p>
          <a:p>
            <a:pPr lvl="1"/>
            <a:r>
              <a:rPr lang="en-US" dirty="0"/>
              <a:t>Approximately 226,650 new cases </a:t>
            </a:r>
          </a:p>
          <a:p>
            <a:pPr lvl="1"/>
            <a:r>
              <a:rPr lang="en-US" dirty="0"/>
              <a:t>Around 124,730 deaths from the disease</a:t>
            </a:r>
          </a:p>
        </p:txBody>
      </p:sp>
      <p:pic>
        <p:nvPicPr>
          <p:cNvPr id="6" name="Picture Placeholder 5">
            <a:extLst>
              <a:ext uri="{FF2B5EF4-FFF2-40B4-BE49-F238E27FC236}">
                <a16:creationId xmlns:a16="http://schemas.microsoft.com/office/drawing/2014/main" id="{DF6F0ADB-183B-5429-AE16-DE5FBDA12F7E}"/>
              </a:ext>
              <a:ext uri="{C183D7F6-B498-43B3-948B-1728B52AA6E4}">
                <adec:decorative xmlns:adec="http://schemas.microsoft.com/office/drawing/2017/decorative" val="1"/>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p:blipFill>
        <p:spPr/>
      </p:pic>
    </p:spTree>
    <p:extLst>
      <p:ext uri="{BB962C8B-B14F-4D97-AF65-F5344CB8AC3E}">
        <p14:creationId xmlns:p14="http://schemas.microsoft.com/office/powerpoint/2010/main" val="4903593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D9DD56-665B-5335-B31A-62EF21AEF264}"/>
              </a:ext>
            </a:extLst>
          </p:cNvPr>
          <p:cNvSpPr>
            <a:spLocks noGrp="1"/>
          </p:cNvSpPr>
          <p:nvPr>
            <p:ph type="title"/>
          </p:nvPr>
        </p:nvSpPr>
        <p:spPr/>
        <p:txBody>
          <a:bodyPr/>
          <a:lstStyle/>
          <a:p>
            <a:r>
              <a:rPr lang="en-US" dirty="0"/>
              <a:t>Additional Facts and Statistics</a:t>
            </a:r>
          </a:p>
        </p:txBody>
      </p:sp>
      <p:sp>
        <p:nvSpPr>
          <p:cNvPr id="3" name="Content Placeholder 2">
            <a:extLst>
              <a:ext uri="{FF2B5EF4-FFF2-40B4-BE49-F238E27FC236}">
                <a16:creationId xmlns:a16="http://schemas.microsoft.com/office/drawing/2014/main" id="{A0DEC3E2-224D-B4B3-6342-1D2030BE149D}"/>
              </a:ext>
            </a:extLst>
          </p:cNvPr>
          <p:cNvSpPr>
            <a:spLocks noGrp="1"/>
          </p:cNvSpPr>
          <p:nvPr>
            <p:ph idx="1"/>
          </p:nvPr>
        </p:nvSpPr>
        <p:spPr>
          <a:xfrm>
            <a:off x="838199" y="1935126"/>
            <a:ext cx="7263809" cy="4667555"/>
          </a:xfrm>
        </p:spPr>
        <p:txBody>
          <a:bodyPr>
            <a:normAutofit fontScale="92500" lnSpcReduction="10000"/>
          </a:bodyPr>
          <a:lstStyle/>
          <a:p>
            <a:r>
              <a:rPr lang="en-US" sz="3500" dirty="0"/>
              <a:t>Black men 12% higher likelihood of developing lung cancer </a:t>
            </a:r>
          </a:p>
          <a:p>
            <a:r>
              <a:rPr lang="en-US" sz="3500" dirty="0"/>
              <a:t>Black women approximately 16% lower rate compared to White women</a:t>
            </a:r>
          </a:p>
          <a:p>
            <a:r>
              <a:rPr lang="en-US" sz="3500" dirty="0"/>
              <a:t>White men have a higher likelihood to develop SCLC</a:t>
            </a:r>
          </a:p>
          <a:p>
            <a:r>
              <a:rPr lang="en-US" sz="3500" dirty="0"/>
              <a:t>Primary risk factor for lung cancer is smoking</a:t>
            </a:r>
          </a:p>
          <a:p>
            <a:r>
              <a:rPr lang="en-US" sz="3500" dirty="0"/>
              <a:t>Responsible for about 80-90% of all lung cancer deaths</a:t>
            </a:r>
          </a:p>
        </p:txBody>
      </p:sp>
      <p:pic>
        <p:nvPicPr>
          <p:cNvPr id="6" name="Picture Placeholder 5">
            <a:extLst>
              <a:ext uri="{FF2B5EF4-FFF2-40B4-BE49-F238E27FC236}">
                <a16:creationId xmlns:a16="http://schemas.microsoft.com/office/drawing/2014/main" id="{37102DAA-805C-F15A-E240-A6465717B6EA}"/>
              </a:ext>
              <a:ext uri="{C183D7F6-B498-43B3-948B-1728B52AA6E4}">
                <adec:decorative xmlns:adec="http://schemas.microsoft.com/office/drawing/2017/decorative" val="1"/>
              </a:ext>
            </a:extLst>
          </p:cNvPr>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a:stretch>
            <a:fillRect/>
          </a:stretch>
        </p:blipFill>
        <p:spPr>
          <a:xfrm>
            <a:off x="8324850" y="3263900"/>
            <a:ext cx="2979738" cy="3124200"/>
          </a:xfrm>
        </p:spPr>
      </p:pic>
    </p:spTree>
    <p:extLst>
      <p:ext uri="{BB962C8B-B14F-4D97-AF65-F5344CB8AC3E}">
        <p14:creationId xmlns:p14="http://schemas.microsoft.com/office/powerpoint/2010/main" val="258785211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Workflow_x0020_Status xmlns="38319c59-cafe-4953-ac04-7a1f3d75c99d">Active</Workflow_x0020_Status>
    <Must_x0020_review_x0020_changes_x0020_with_x0020_staff xmlns="38319c59-cafe-4953-ac04-7a1f3d75c99d"/>
    <Functional_x0020_Area xmlns="38319c59-cafe-4953-ac04-7a1f3d75c99d">Provider Services</Functional_x0020_Area>
    <Topic2 xmlns="38319c59-cafe-4953-ac04-7a1f3d75c99d">Education – Internal</Topic2>
    <Branch xmlns="38319c59-cafe-4953-ac04-7a1f3d75c99d">Provider Outreach &amp; Education</Branch>
    <CategoryDescription xmlns="http://schemas.microsoft.com/sharepoint.v3" xsi:nil="true"/>
    <_dlc_DocId xmlns="38319c59-cafe-4953-ac04-7a1f3d75c99d">GHA0-287831341-25855</_dlc_DocId>
    <Approve_x0020_Olli_x0020_Document xmlns="6c3c6057-49d3-4dc7-88e4-55d77bf3a92f">
      <Url xsi:nil="true"/>
      <Description xsi:nil="true"/>
    </Approve_x0020_Olli_x0020_Document>
    <New_x0020_Version_x0020_Email_x0020_Required xmlns="38319c59-cafe-4953-ac04-7a1f3d75c99d"/>
    <Review_x0020_Notification_x0020_Date xmlns="38319c59-cafe-4953-ac04-7a1f3d75c99d">2027-01-01T06:00:00+00:00</Review_x0020_Notification_x0020_Date>
    <Latest_x0020_Changes xmlns="38319c59-cafe-4953-ac04-7a1f3d75c99d">New template with corporate branding </Latest_x0020_Changes>
    <Document_x0020_Number xmlns="38319c59-cafe-4953-ac04-7a1f3d75c99d" xsi:nil="true"/>
    <RoutingRuleDescription xmlns="http://schemas.microsoft.com/sharepoint/v3" xsi:nil="true"/>
    <Division xmlns="38319c59-cafe-4953-ac04-7a1f3d75c99d">Government Health Administrators</Division>
    <Contract xmlns="38319c59-cafe-4953-ac04-7a1f3d75c99d">Shared</Contract>
    <_dlc_DocIdUrl xmlns="38319c59-cafe-4953-ac04-7a1f3d75c99d">
      <Url>https://knowledge.wpsic.com/lib/gha/_layouts/15/DocIdRedir.aspx?ID=GHA0-287831341-25855</Url>
      <Description>GHA0-287831341-25855</Description>
    </_dlc_DocIdUrl>
    <Document_x0020_Type xmlns="38319c59-cafe-4953-ac04-7a1f3d75c99d">Form</Document_x0020_Type>
    <Document_x0020_History xmlns="38319c59-cafe-4953-ac04-7a1f3d75c99d" xsi:nil="true"/>
    <Published_x0020_Version xmlns="38319c59-cafe-4953-ac04-7a1f3d75c99d">8.0</Published_x0020_Version>
  </documentManagement>
</p:properties>
</file>

<file path=customXml/item2.xml><?xml version="1.0" encoding="utf-8"?>
<ct:contentTypeSchema xmlns:ct="http://schemas.microsoft.com/office/2006/metadata/contentType" xmlns:ma="http://schemas.microsoft.com/office/2006/metadata/properties/metaAttributes" ct:_="" ma:_="" ma:contentTypeName="GHA Document" ma:contentTypeID="0x010100145A4B23F966424BB4FD8A429A4EA29A00DCDC287B76D71443BBCAEBB9B354C5BD" ma:contentTypeVersion="57" ma:contentTypeDescription="" ma:contentTypeScope="" ma:versionID="4a55d2373d9acac9a9a167cae178060b">
  <xsd:schema xmlns:xsd="http://www.w3.org/2001/XMLSchema" xmlns:xs="http://www.w3.org/2001/XMLSchema" xmlns:p="http://schemas.microsoft.com/office/2006/metadata/properties" xmlns:ns1="http://schemas.microsoft.com/sharepoint/v3" xmlns:ns2="http://schemas.microsoft.com/sharepoint.v3" xmlns:ns3="38319c59-cafe-4953-ac04-7a1f3d75c99d" xmlns:ns4="6c3c6057-49d3-4dc7-88e4-55d77bf3a92f" targetNamespace="http://schemas.microsoft.com/office/2006/metadata/properties" ma:root="true" ma:fieldsID="d85c6265ea64c6d45fb91599de80e7df" ns1:_="" ns2:_="" ns3:_="" ns4:_="">
    <xsd:import namespace="http://schemas.microsoft.com/sharepoint/v3"/>
    <xsd:import namespace="http://schemas.microsoft.com/sharepoint.v3"/>
    <xsd:import namespace="38319c59-cafe-4953-ac04-7a1f3d75c99d"/>
    <xsd:import namespace="6c3c6057-49d3-4dc7-88e4-55d77bf3a92f"/>
    <xsd:element name="properties">
      <xsd:complexType>
        <xsd:sequence>
          <xsd:element name="documentManagement">
            <xsd:complexType>
              <xsd:all>
                <xsd:element ref="ns2:CategoryDescription" minOccurs="0"/>
                <xsd:element ref="ns3:Document_x0020_Number" minOccurs="0"/>
                <xsd:element ref="ns3:Document_x0020_Type" minOccurs="0"/>
                <xsd:element ref="ns3:Latest_x0020_Changes" minOccurs="0"/>
                <xsd:element ref="ns3:Must_x0020_review_x0020_changes_x0020_with_x0020_staff"/>
                <xsd:element ref="ns3:New_x0020_Version_x0020_Email_x0020_Required"/>
                <xsd:element ref="ns3:Review_x0020_Notification_x0020_Date"/>
                <xsd:element ref="ns3:Functional_x0020_Area" minOccurs="0"/>
                <xsd:element ref="ns3:Branch" minOccurs="0"/>
                <xsd:element ref="ns3:Contract" minOccurs="0"/>
                <xsd:element ref="ns3:Topic2"/>
                <xsd:element ref="ns3:Workflow_x0020_Status" minOccurs="0"/>
                <xsd:element ref="ns4:Approve_x0020_Olli_x0020_Document" minOccurs="0"/>
                <xsd:element ref="ns3:Document_x0020_History" minOccurs="0"/>
                <xsd:element ref="ns3:Published_x0020_Version" minOccurs="0"/>
                <xsd:element ref="ns3:_dlc_DocId" minOccurs="0"/>
                <xsd:element ref="ns3:_dlc_DocIdUrl" minOccurs="0"/>
                <xsd:element ref="ns3:_dlc_DocIdPersistId" minOccurs="0"/>
                <xsd:element ref="ns1:RoutingRuleDescription" minOccurs="0"/>
                <xsd:element ref="ns3:SharedWithUsers" minOccurs="0"/>
                <xsd:element ref="ns3:Divis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RoutingRuleDescription" ma:index="24" nillable="true" ma:displayName="Description-old" ma:description="" ma:hidden="true" ma:internalName="RoutingRuleDescription" ma:readOnly="false">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CategoryDescription" ma:index="2" nillable="true" ma:displayName="Description" ma:internalName="CategoryDescrip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8319c59-cafe-4953-ac04-7a1f3d75c99d" elementFormDefault="qualified">
    <xsd:import namespace="http://schemas.microsoft.com/office/2006/documentManagement/types"/>
    <xsd:import namespace="http://schemas.microsoft.com/office/infopath/2007/PartnerControls"/>
    <xsd:element name="Document_x0020_Number" ma:index="3" nillable="true" ma:displayName="Document Number" ma:internalName="Document_x0020_Number">
      <xsd:simpleType>
        <xsd:restriction base="dms:Text">
          <xsd:maxLength value="255"/>
        </xsd:restriction>
      </xsd:simpleType>
    </xsd:element>
    <xsd:element name="Document_x0020_Type" ma:index="4" nillable="true" ma:displayName="Document Type" ma:format="Dropdown" ma:internalName="Document_x0020_Type">
      <xsd:simpleType>
        <xsd:restriction base="dms:Choice">
          <xsd:enumeration value="Form"/>
          <xsd:enumeration value="Policy"/>
          <xsd:enumeration value="Process"/>
          <xsd:enumeration value="Reference"/>
          <xsd:enumeration value="Work Instruction"/>
        </xsd:restriction>
      </xsd:simpleType>
    </xsd:element>
    <xsd:element name="Latest_x0020_Changes" ma:index="5" nillable="true" ma:displayName="Latest Changes" ma:internalName="Latest_x0020_Changes">
      <xsd:simpleType>
        <xsd:restriction base="dms:Note"/>
      </xsd:simpleType>
    </xsd:element>
    <xsd:element name="Must_x0020_review_x0020_changes_x0020_with_x0020_staff" ma:index="6" ma:displayName="Must review changes with staff" ma:format="RadioButtons" ma:internalName="Must_x0020_review_x0020_changes_x0020_with_x0020_staff">
      <xsd:simpleType>
        <xsd:restriction base="dms:Choice">
          <xsd:enumeration value="Yes"/>
          <xsd:enumeration value="No"/>
        </xsd:restriction>
      </xsd:simpleType>
    </xsd:element>
    <xsd:element name="New_x0020_Version_x0020_Email_x0020_Required" ma:index="7" ma:displayName="New Version Email Required" ma:format="RadioButtons" ma:internalName="New_x0020_Version_x0020_Email_x0020_Required">
      <xsd:simpleType>
        <xsd:restriction base="dms:Choice">
          <xsd:enumeration value="Yes"/>
          <xsd:enumeration value="No"/>
        </xsd:restriction>
      </xsd:simpleType>
    </xsd:element>
    <xsd:element name="Review_x0020_Notification_x0020_Date" ma:index="8" ma:displayName="Review Notification Date" ma:format="DateOnly" ma:internalName="Review_x0020_Notification_x0020_Date">
      <xsd:simpleType>
        <xsd:restriction base="dms:DateTime"/>
      </xsd:simpleType>
    </xsd:element>
    <xsd:element name="Functional_x0020_Area" ma:index="9" nillable="true" ma:displayName="Functional Area" ma:format="Dropdown" ma:internalName="Functional_x0020_Area" ma:readOnly="false">
      <xsd:simpleType>
        <xsd:union memberTypes="dms:Text">
          <xsd:simpleType>
            <xsd:restriction base="dms:Choice">
              <xsd:enumeration value="Audit"/>
              <xsd:enumeration value="Clinical Services"/>
              <xsd:enumeration value="Contract Administration"/>
              <xsd:enumeration value="Financial Services"/>
              <xsd:enumeration value="Administration &amp; Support"/>
              <xsd:enumeration value="Provider Services"/>
              <xsd:enumeration value="Systems &amp; Technology"/>
            </xsd:restriction>
          </xsd:simpleType>
        </xsd:union>
      </xsd:simpleType>
    </xsd:element>
    <xsd:element name="Branch" ma:index="10" nillable="true" ma:displayName="Branch" ma:format="Dropdown" ma:internalName="Branch">
      <xsd:simpleType>
        <xsd:restriction base="dms:Choice">
          <xsd:enumeration value="Appeals/Redeterminations"/>
          <xsd:enumeration value="Audit"/>
          <xsd:enumeration value="Audit - Appeals"/>
          <xsd:enumeration value="Audit - Cost Report Reopenings"/>
          <xsd:enumeration value="Audit - Field Office"/>
          <xsd:enumeration value="Audit - Reimbursement"/>
          <xsd:enumeration value="Audit - Supervisors"/>
          <xsd:enumeration value="Business Systems Support"/>
          <xsd:enumeration value="CCU"/>
          <xsd:enumeration value="CERT"/>
          <xsd:enumeration value="Claims"/>
          <xsd:enumeration value="Complaint Screening"/>
          <xsd:enumeration value="Customer Service"/>
          <xsd:enumeration value="Document Services"/>
          <xsd:enumeration value="Financial Reporting"/>
          <xsd:enumeration value="FOIA"/>
          <xsd:enumeration value="INSIGHT"/>
          <xsd:enumeration value="MAC Administration"/>
          <xsd:enumeration value="Medical Review"/>
          <xsd:enumeration value="Medicare Guidance"/>
          <xsd:enumeration value="MedPub"/>
          <xsd:enumeration value="MIP"/>
          <xsd:enumeration value="Monitoring &amp; Complaint Screening"/>
          <xsd:enumeration value="Operational Training"/>
          <xsd:enumeration value="Payment Recovery"/>
          <xsd:enumeration value="Policy"/>
          <xsd:enumeration value="Provider Enrollment"/>
          <xsd:enumeration value="Provider Outreach &amp; Education"/>
          <xsd:enumeration value="Quality Assurance"/>
          <xsd:enumeration value="Quality Management"/>
          <xsd:enumeration value="RA"/>
          <xsd:enumeration value="Reimbursement"/>
          <xsd:enumeration value="Secondary Payer"/>
          <xsd:enumeration value="STAR"/>
          <xsd:enumeration value="Tech Support"/>
          <xsd:enumeration value="UPIC-JOA"/>
          <xsd:enumeration value="Web Development"/>
          <xsd:enumeration value="Ready to Archive"/>
        </xsd:restriction>
      </xsd:simpleType>
    </xsd:element>
    <xsd:element name="Contract" ma:index="11" nillable="true" ma:displayName="Contract" ma:format="Dropdown" ma:internalName="Contract" ma:readOnly="false">
      <xsd:simpleType>
        <xsd:union memberTypes="dms:Text">
          <xsd:simpleType>
            <xsd:restriction base="dms:Choice">
              <xsd:enumeration value="(None)"/>
              <xsd:enumeration value="Part A"/>
              <xsd:enumeration value="Part B"/>
              <xsd:enumeration value="Shared"/>
            </xsd:restriction>
          </xsd:simpleType>
        </xsd:union>
      </xsd:simpleType>
    </xsd:element>
    <xsd:element name="Topic2" ma:index="12" ma:displayName="Topic" ma:format="Dropdown" ma:internalName="Topic2" ma:readOnly="false">
      <xsd:simpleType>
        <xsd:restriction base="dms:Choice">
          <xsd:enumeration value="(None)"/>
          <xsd:enumeration value="935"/>
          <xsd:enumeration value="1099"/>
          <xsd:enumeration value="Accounts Payable"/>
          <xsd:enumeration value="Accounts Receivable"/>
          <xsd:enumeration value="Advance Payments"/>
          <xsd:enumeration value="Approval"/>
          <xsd:enumeration value="Assignment"/>
          <xsd:enumeration value="Audit - Acceptability"/>
          <xsd:enumeration value="Audit - Audit Programs"/>
          <xsd:enumeration value="Audit - Claim Calculations"/>
          <xsd:enumeration value="Audit - DSH/LIP"/>
          <xsd:enumeration value="Audit - EHR Workpapers"/>
          <xsd:enumeration value="Audit - IME/GME/NAH"/>
          <xsd:enumeration value="Audit - IRF, LTCH, and Provider-Based Reviews"/>
          <xsd:enumeration value="Audit - Letters"/>
          <xsd:enumeration value="Audit - Rates"/>
          <xsd:enumeration value="Audit - SCH/MDH"/>
          <xsd:enumeration value="Audit - Settlement Worksheets"/>
          <xsd:enumeration value="Audit - Tentative Settlement"/>
          <xsd:enumeration value="Audit - UDR Workpapers"/>
          <xsd:enumeration value="Audit - UDRs"/>
          <xsd:enumeration value="Audit - Wage Index"/>
          <xsd:enumeration value="Banking"/>
          <xsd:enumeration value="Bankruptcy"/>
          <xsd:enumeration value="Beneficiary letter"/>
          <xsd:enumeration value="CA View"/>
          <xsd:enumeration value="Call Log"/>
          <xsd:enumeration value="CCU Reports"/>
          <xsd:enumeration value="CERT"/>
          <xsd:enumeration value="Checklist"/>
          <xsd:enumeration value="CMS"/>
          <xsd:enumeration value="COBC"/>
          <xsd:enumeration value="Communique"/>
          <xsd:enumeration value="Coordination of Benefits"/>
          <xsd:enumeration value="Corrective-Preventive Action"/>
          <xsd:enumeration value="Correspondence"/>
          <xsd:enumeration value="CRNA"/>
          <xsd:enumeration value="Cycle"/>
          <xsd:enumeration value="Data Analysis"/>
          <xsd:enumeration value="DCS/Treasury"/>
          <xsd:enumeration value="Development"/>
          <xsd:enumeration value="Divisional"/>
          <xsd:enumeration value="Document Control"/>
          <xsd:enumeration value="Draft CR"/>
          <xsd:enumeration value="Education – Internal"/>
          <xsd:enumeration value="Education – Provider"/>
          <xsd:enumeration value="EFT"/>
          <xsd:enumeration value="eNews"/>
          <xsd:enumeration value="ERS"/>
          <xsd:enumeration value="External Audit"/>
          <xsd:enumeration value="Fax"/>
          <xsd:enumeration value="First Level Appeal"/>
          <xsd:enumeration value="FISS"/>
          <xsd:enumeration value="HIGLAS"/>
          <xsd:enumeration value="Inquiries"/>
          <xsd:enumeration value="Internal Audit"/>
          <xsd:enumeration value="Internal Controls"/>
          <xsd:enumeration value="IRR"/>
          <xsd:enumeration value="IVR"/>
          <xsd:enumeration value="J5"/>
          <xsd:enumeration value="J8"/>
          <xsd:enumeration value="Macro"/>
          <xsd:enumeration value="Maintenance"/>
          <xsd:enumeration value="Management Review"/>
          <xsd:enumeration value="Master List"/>
          <xsd:enumeration value="Meetings"/>
          <xsd:enumeration value="MR Letter"/>
          <xsd:enumeration value="NICE"/>
          <xsd:enumeration value="Nonconforming Service"/>
          <xsd:enumeration value="NRF"/>
          <xsd:enumeration value="OCR"/>
          <xsd:enumeration value="OnBase"/>
          <xsd:enumeration value="Pecos"/>
          <xsd:enumeration value="Performance Metrics"/>
          <xsd:enumeration value="Portal Support"/>
          <xsd:enumeration value="Problem Prioritization"/>
          <xsd:enumeration value="Processing Applications"/>
          <xsd:enumeration value="Production"/>
          <xsd:enumeration value="Provider Letter"/>
          <xsd:enumeration value="Quality"/>
          <xsd:enumeration value="Receipt"/>
          <xsd:enumeration value="Referral"/>
          <xsd:enumeration value="Regulation and Informational Materials"/>
          <xsd:enumeration value="Release"/>
          <xsd:enumeration value="Reopening"/>
          <xsd:enumeration value="Reporting"/>
          <xsd:enumeration value="Review"/>
          <xsd:enumeration value="Sampling"/>
          <xsd:enumeration value="Second Level Appeal"/>
          <xsd:enumeration value="Service Level Agreement"/>
          <xsd:enumeration value="Service Requests-Referrals"/>
          <xsd:enumeration value="Systems Support"/>
          <xsd:enumeration value="Thank Yous"/>
          <xsd:enumeration value="Third Party"/>
          <xsd:enumeration value="Training"/>
          <xsd:enumeration value="Training Delivery"/>
          <xsd:enumeration value="Training Development"/>
          <xsd:enumeration value="Trending"/>
          <xsd:enumeration value="Validation"/>
          <xsd:enumeration value="Voluntary Refunds"/>
          <xsd:enumeration value="Website"/>
          <xsd:enumeration value="WFO"/>
          <xsd:enumeration value="Workload"/>
          <xsd:enumeration value="Worksheet"/>
          <xsd:enumeration value="Write Off"/>
          <xsd:enumeration value="ZPIC/UPIC"/>
        </xsd:restriction>
      </xsd:simpleType>
    </xsd:element>
    <xsd:element name="Workflow_x0020_Status" ma:index="13" nillable="true" ma:displayName="Workflow Status" ma:default="New" ma:format="Dropdown" ma:internalName="Workflow_x0020_Status" ma:readOnly="false">
      <xsd:simpleType>
        <xsd:union memberTypes="dms:Text">
          <xsd:simpleType>
            <xsd:restriction base="dms:Choice">
              <xsd:enumeration value="New"/>
              <xsd:enumeration value="Edit"/>
              <xsd:enumeration value="Review"/>
              <xsd:enumeration value="Approval"/>
              <xsd:enumeration value="Ready"/>
              <xsd:enumeration value="Active"/>
            </xsd:restriction>
          </xsd:simpleType>
        </xsd:union>
      </xsd:simpleType>
    </xsd:element>
    <xsd:element name="Document_x0020_History" ma:index="15" nillable="true" ma:displayName="Document History" ma:internalName="Document_x0020_History">
      <xsd:simpleType>
        <xsd:restriction base="dms:Note">
          <xsd:maxLength value="255"/>
        </xsd:restriction>
      </xsd:simpleType>
    </xsd:element>
    <xsd:element name="Published_x0020_Version" ma:index="16" nillable="true" ma:displayName="Published Version" ma:internalName="Published_x0020_Version">
      <xsd:simpleType>
        <xsd:restriction base="dms:Text">
          <xsd:maxLength value="255"/>
        </xsd:restriction>
      </xsd:simpleType>
    </xsd:element>
    <xsd:element name="_dlc_DocId" ma:index="17" nillable="true" ma:displayName="Document ID Value" ma:description="The value of the document ID assigned to this item." ma:internalName="_dlc_DocId" ma:readOnly="true">
      <xsd:simpleType>
        <xsd:restriction base="dms:Text"/>
      </xsd:simpleType>
    </xsd:element>
    <xsd:element name="_dlc_DocIdUrl" ma:index="18"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9" nillable="true" ma:displayName="Persist ID" ma:description="Keep ID on add." ma:hidden="true" ma:internalName="_dlc_DocIdPersistId" ma:readOnly="true">
      <xsd:simpleType>
        <xsd:restriction base="dms:Boolean"/>
      </xsd:simpleType>
    </xsd:element>
    <xsd:element name="SharedWithUsers" ma:index="2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Division" ma:index="28" nillable="true" ma:displayName="Division" ma:default="Government Health Administrators" ma:hidden="true" ma:internalName="Division" ma:readOnly="false">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c3c6057-49d3-4dc7-88e4-55d77bf3a92f" elementFormDefault="qualified">
    <xsd:import namespace="http://schemas.microsoft.com/office/2006/documentManagement/types"/>
    <xsd:import namespace="http://schemas.microsoft.com/office/infopath/2007/PartnerControls"/>
    <xsd:element name="Approve_x0020_Olli_x0020_Document" ma:index="14" nillable="true" ma:displayName="Approve Olli Document" ma:internalName="Approve_x0020_Olli_x0020_Document">
      <xsd:complexType>
        <xsd:complexContent>
          <xsd:extension base="dms:URL">
            <xsd:sequence>
              <xsd:element name="Url" type="dms:ValidUrl" minOccurs="0" nillable="true"/>
              <xsd:element name="Description" type="xsd:string"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6"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Version=15.0.0.0, Culture=neutral, PublicKeyToken=71e9bce111e9429c</Assembly>
    <Class>Microsoft.Office.DocumentManagement.Internal.DocIdHandler</Class>
    <Data/>
    <Filter/>
  </Receiver>
</spe:Receivers>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8059118-2547-4481-829E-D13DAE6B8F68}">
  <ds:schemaRefs>
    <ds:schemaRef ds:uri="6c3c6057-49d3-4dc7-88e4-55d77bf3a92f"/>
    <ds:schemaRef ds:uri="http://purl.org/dc/terms/"/>
    <ds:schemaRef ds:uri="http://schemas.openxmlformats.org/package/2006/metadata/core-properties"/>
    <ds:schemaRef ds:uri="http://purl.org/dc/dcmitype/"/>
    <ds:schemaRef ds:uri="http://schemas.microsoft.com/office/2006/documentManagement/types"/>
    <ds:schemaRef ds:uri="http://purl.org/dc/elements/1.1/"/>
    <ds:schemaRef ds:uri="http://schemas.microsoft.com/office/2006/metadata/properties"/>
    <ds:schemaRef ds:uri="http://schemas.microsoft.com/office/infopath/2007/PartnerControls"/>
    <ds:schemaRef ds:uri="http://schemas.microsoft.com/sharepoint/v3"/>
    <ds:schemaRef ds:uri="38319c59-cafe-4953-ac04-7a1f3d75c99d"/>
    <ds:schemaRef ds:uri="http://schemas.microsoft.com/sharepoint.v3"/>
    <ds:schemaRef ds:uri="http://www.w3.org/XML/1998/namespace"/>
  </ds:schemaRefs>
</ds:datastoreItem>
</file>

<file path=customXml/itemProps2.xml><?xml version="1.0" encoding="utf-8"?>
<ds:datastoreItem xmlns:ds="http://schemas.openxmlformats.org/officeDocument/2006/customXml" ds:itemID="{9CC632B6-58CD-47FC-A03E-D984FE08743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http://schemas.microsoft.com/sharepoint.v3"/>
    <ds:schemaRef ds:uri="38319c59-cafe-4953-ac04-7a1f3d75c99d"/>
    <ds:schemaRef ds:uri="6c3c6057-49d3-4dc7-88e4-55d77bf3a92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27F3572-F5BA-4E12-9ED2-E593CE0E6171}">
  <ds:schemaRefs>
    <ds:schemaRef ds:uri="http://schemas.microsoft.com/sharepoint/events"/>
  </ds:schemaRefs>
</ds:datastoreItem>
</file>

<file path=customXml/itemProps4.xml><?xml version="1.0" encoding="utf-8"?>
<ds:datastoreItem xmlns:ds="http://schemas.openxmlformats.org/officeDocument/2006/customXml" ds:itemID="{9D6FC670-C8E1-41BE-A7F2-A26CECE2038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1318</TotalTime>
  <Words>1488</Words>
  <Application>Microsoft Office PowerPoint</Application>
  <PresentationFormat>Widescreen</PresentationFormat>
  <Paragraphs>252</Paragraphs>
  <Slides>39</Slides>
  <Notes>11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39</vt:i4>
      </vt:variant>
    </vt:vector>
  </HeadingPairs>
  <TitlesOfParts>
    <vt:vector size="43" baseType="lpstr">
      <vt:lpstr>Aptos</vt:lpstr>
      <vt:lpstr>Arial</vt:lpstr>
      <vt:lpstr>Calibri</vt:lpstr>
      <vt:lpstr>Office Theme</vt:lpstr>
      <vt:lpstr>Audio Information</vt:lpstr>
      <vt:lpstr>Preventive Services for Lung Cancer Screening (Clinical) </vt:lpstr>
      <vt:lpstr>Housekeeping</vt:lpstr>
      <vt:lpstr>Disclaimer</vt:lpstr>
      <vt:lpstr>Acronyms</vt:lpstr>
      <vt:lpstr>Objective &amp; Agenda</vt:lpstr>
      <vt:lpstr>Background on Lung Cancer</vt:lpstr>
      <vt:lpstr>Facts and Statistics</vt:lpstr>
      <vt:lpstr>Additional Facts and Statistics</vt:lpstr>
      <vt:lpstr>Lung Cancer</vt:lpstr>
      <vt:lpstr>Types of Lung Cancer</vt:lpstr>
      <vt:lpstr>Modifiable Risk Factors</vt:lpstr>
      <vt:lpstr>Nonmodifiable Risk Factors</vt:lpstr>
      <vt:lpstr>Signs and Symptoms</vt:lpstr>
      <vt:lpstr>Other Signs and Symptoms</vt:lpstr>
      <vt:lpstr>Additional Signs and Symptoms</vt:lpstr>
      <vt:lpstr>Screening with LDCT</vt:lpstr>
      <vt:lpstr>Diagnosis/Tests </vt:lpstr>
      <vt:lpstr>Staging – NSCLC</vt:lpstr>
      <vt:lpstr>Staging – SCLC</vt:lpstr>
      <vt:lpstr>Treatment</vt:lpstr>
      <vt:lpstr>Additional Treatment</vt:lpstr>
      <vt:lpstr>Prevention</vt:lpstr>
      <vt:lpstr>Eligibility and Coverage</vt:lpstr>
      <vt:lpstr>Eligibility</vt:lpstr>
      <vt:lpstr>Frequency</vt:lpstr>
      <vt:lpstr>Counseling and Shared Decision-Making Visit </vt:lpstr>
      <vt:lpstr>Additional Coverage Information</vt:lpstr>
      <vt:lpstr>Providers/Setting</vt:lpstr>
      <vt:lpstr>Documentation</vt:lpstr>
      <vt:lpstr>Documentation Requirements</vt:lpstr>
      <vt:lpstr>Review of Today’s Webinar </vt:lpstr>
      <vt:lpstr>Resources</vt:lpstr>
      <vt:lpstr>Questions and Answers</vt:lpstr>
      <vt:lpstr>Certificate of Achievement</vt:lpstr>
      <vt:lpstr>Follow-up Questions</vt:lpstr>
      <vt:lpstr>Survey</vt:lpstr>
      <vt:lpstr>We Hear You</vt:lpstr>
      <vt:lpstr>Thanks for attending!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Preventive Services for Lung Cancer Screening (Clinical) </dc:title>
  <dc:creator>Ryan, Thom</dc:creator>
  <cp:lastModifiedBy>Ryan, Thom</cp:lastModifiedBy>
  <cp:revision>74</cp:revision>
  <cp:lastPrinted>2024-11-27T17:10:04Z</cp:lastPrinted>
  <dcterms:created xsi:type="dcterms:W3CDTF">2024-08-22T14:51:40Z</dcterms:created>
  <dcterms:modified xsi:type="dcterms:W3CDTF">2025-10-28T09:30:35Z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0x010100145A4B23F966424BB4FD8A429A4EA29A00DCDC287B76D71443BBCAEBB9B354C5BD</vt:lpwstr>
  </property>
  <property fmtid="{D5CDD505-2E9C-101B-9397-08002B2CF9AE}" pid="3" name="_dlc_DocIdItemGuid">
    <vt:lpwstr>f228f503-d0f6-403f-b282-22fb0719a5ce</vt:lpwstr>
  </property>
  <property fmtid="{D5CDD505-2E9C-101B-9397-08002B2CF9AE}" pid="4" name="WorkflowChangePath">
    <vt:lpwstr>a4216109-3f9e-43cc-90ff-b52cd27f9e9b,19;a4216109-3f9e-43cc-90ff-b52cd27f9e9b,19;a4216109-3f9e-43cc-90ff-b52cd27f9e9b,65;a4216109-3f9e-43cc-90ff-b52cd27f9e9b,65;a4216109-3f9e-43cc-90ff-b52cd27f9e9b,106;a4216109-3f9e-43cc-90ff-b52cd27f9e9b,106;a4216109-3f9e-43cc-90ff-b52cd27f9e9b,152;a4216109-3f9e-43cc-90ff-b52cd27f9e9b,152;a4216109-3f9e-43cc-90ff-b52cd27f9e9b,170;a4216109-3f9e-43cc-90ff-b52cd27f9e9b,170;a4216109-3f9e-43cc-90ff-b52cd27f9e9b,189;a4216109-3f9e-43cc-90ff-b52cd27f9e9b,189;ca5dd580-a938-4591-ab74-9445f19a3867,209;ca5dd580-a938-4591-ab74-9445f19a3867,209;ca5dd580-a938-4591-ab74-9445f19a3867,232;ca5dd580-a938-4591-ab74-9445f19a3867,232;</vt:lpwstr>
  </property>
  <property fmtid="{D5CDD505-2E9C-101B-9397-08002B2CF9AE}" pid="5" name="SendReminderNoticeTo">
    <vt:lpwstr>548;#i:0#.w|corp\0006890,#i:0#.w|corp\0006890,#Thom.Ryan@wpsic.com,#Thom.Ryan@wpsic.com,#Ryan, Thom,#,#,#;#544;#i:0#.w|corp\0014800,#i:0#.w|corp\0014800,#Maria.Diaz@wpsic.com,#Maria.Diaz@wpsic.com,#Diaz, Maria,#,#,#</vt:lpwstr>
  </property>
  <property fmtid="{D5CDD505-2E9C-101B-9397-08002B2CF9AE}" pid="6" name="Publish Document">
    <vt:lpwstr>https://knowledge.wpsic.com/lib/gha/_layouts/15/wrkstat.aspx?List=6c3c6057-49d3-4dc7-88e4-55d77bf3a92f&amp;WorkflowInstanceName=91753472-a55c-4183-8552-d2c58260653e, Publish</vt:lpwstr>
  </property>
</Properties>
</file>