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57"/>
  </p:notesMasterIdLst>
  <p:handoutMasterIdLst>
    <p:handoutMasterId r:id="rId58"/>
  </p:handoutMasterIdLst>
  <p:sldIdLst>
    <p:sldId id="256" r:id="rId6"/>
    <p:sldId id="259" r:id="rId7"/>
    <p:sldId id="260" r:id="rId8"/>
    <p:sldId id="488" r:id="rId9"/>
    <p:sldId id="580" r:id="rId10"/>
    <p:sldId id="490" r:id="rId11"/>
    <p:sldId id="492" r:id="rId12"/>
    <p:sldId id="493" r:id="rId13"/>
    <p:sldId id="624" r:id="rId14"/>
    <p:sldId id="625" r:id="rId15"/>
    <p:sldId id="485" r:id="rId16"/>
    <p:sldId id="496" r:id="rId17"/>
    <p:sldId id="600" r:id="rId18"/>
    <p:sldId id="498" r:id="rId19"/>
    <p:sldId id="486" r:id="rId20"/>
    <p:sldId id="511" r:id="rId21"/>
    <p:sldId id="500" r:id="rId22"/>
    <p:sldId id="501" r:id="rId23"/>
    <p:sldId id="629" r:id="rId24"/>
    <p:sldId id="506" r:id="rId25"/>
    <p:sldId id="631" r:id="rId26"/>
    <p:sldId id="632" r:id="rId27"/>
    <p:sldId id="610" r:id="rId28"/>
    <p:sldId id="507" r:id="rId29"/>
    <p:sldId id="633" r:id="rId30"/>
    <p:sldId id="510" r:id="rId31"/>
    <p:sldId id="634" r:id="rId32"/>
    <p:sldId id="607" r:id="rId33"/>
    <p:sldId id="513" r:id="rId34"/>
    <p:sldId id="518" r:id="rId35"/>
    <p:sldId id="533" r:id="rId36"/>
    <p:sldId id="519" r:id="rId37"/>
    <p:sldId id="525" r:id="rId38"/>
    <p:sldId id="539" r:id="rId39"/>
    <p:sldId id="535" r:id="rId40"/>
    <p:sldId id="524" r:id="rId41"/>
    <p:sldId id="529" r:id="rId42"/>
    <p:sldId id="531" r:id="rId43"/>
    <p:sldId id="526" r:id="rId44"/>
    <p:sldId id="527" r:id="rId45"/>
    <p:sldId id="528" r:id="rId46"/>
    <p:sldId id="598" r:id="rId47"/>
    <p:sldId id="618" r:id="rId48"/>
    <p:sldId id="530" r:id="rId49"/>
    <p:sldId id="613" r:id="rId50"/>
    <p:sldId id="635" r:id="rId51"/>
    <p:sldId id="474" r:id="rId52"/>
    <p:sldId id="482" r:id="rId53"/>
    <p:sldId id="470" r:id="rId54"/>
    <p:sldId id="258" r:id="rId55"/>
    <p:sldId id="477"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2789"/>
    <a:srgbClr val="6EFCA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0" autoAdjust="0"/>
    <p:restoredTop sz="86410" autoAdjust="0"/>
  </p:normalViewPr>
  <p:slideViewPr>
    <p:cSldViewPr snapToGrid="0">
      <p:cViewPr varScale="1">
        <p:scale>
          <a:sx n="77" d="100"/>
          <a:sy n="77" d="100"/>
        </p:scale>
        <p:origin x="114" y="438"/>
      </p:cViewPr>
      <p:guideLst/>
    </p:cSldViewPr>
  </p:slideViewPr>
  <p:outlineViewPr>
    <p:cViewPr>
      <p:scale>
        <a:sx n="33" d="100"/>
        <a:sy n="33" d="100"/>
      </p:scale>
      <p:origin x="0" y="-30624"/>
    </p:cViewPr>
  </p:outlineViewPr>
  <p:notesTextViewPr>
    <p:cViewPr>
      <p:scale>
        <a:sx n="1" d="1"/>
        <a:sy n="1" d="1"/>
      </p:scale>
      <p:origin x="0" y="0"/>
    </p:cViewPr>
  </p:notesTextViewPr>
  <p:sorterViewPr>
    <p:cViewPr>
      <p:scale>
        <a:sx n="100" d="100"/>
        <a:sy n="100" d="100"/>
      </p:scale>
      <p:origin x="0" y="-9096"/>
    </p:cViewPr>
  </p:sorterViewPr>
  <p:notesViewPr>
    <p:cSldViewPr snapToGrid="0">
      <p:cViewPr varScale="1">
        <p:scale>
          <a:sx n="82" d="100"/>
          <a:sy n="82" d="100"/>
        </p:scale>
        <p:origin x="387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7A2E523-3384-98DE-3906-592EFA10DC5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4BBF22A-87C8-0336-9F0F-559968DE1C9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DF1B3BA-FC84-4F5C-B484-BCF5A085A5EA}" type="datetimeFigureOut">
              <a:rPr lang="en-US" smtClean="0"/>
              <a:t>10/28/2025</a:t>
            </a:fld>
            <a:endParaRPr lang="en-US"/>
          </a:p>
        </p:txBody>
      </p:sp>
      <p:sp>
        <p:nvSpPr>
          <p:cNvPr id="4" name="Footer Placeholder 3">
            <a:extLst>
              <a:ext uri="{FF2B5EF4-FFF2-40B4-BE49-F238E27FC236}">
                <a16:creationId xmlns:a16="http://schemas.microsoft.com/office/drawing/2014/main" id="{5C486D2A-F6C0-7EA0-DCE5-A8920925552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037DE6B-B775-D016-B1FB-4EB2B404DA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4437C3-2489-48AB-9A4E-B58D96D669DC}" type="slidenum">
              <a:rPr lang="en-US" smtClean="0"/>
              <a:t>‹#›</a:t>
            </a:fld>
            <a:endParaRPr lang="en-US"/>
          </a:p>
        </p:txBody>
      </p:sp>
    </p:spTree>
    <p:extLst>
      <p:ext uri="{BB962C8B-B14F-4D97-AF65-F5344CB8AC3E}">
        <p14:creationId xmlns:p14="http://schemas.microsoft.com/office/powerpoint/2010/main" val="30291786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E9FC40-FBF3-814F-9E56-50587560396D}" type="datetimeFigureOut">
              <a:rPr lang="en-US" smtClean="0"/>
              <a:t>10/28/2025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664B30-646F-8643-8653-8343F83773FD}" type="slidenum">
              <a:rPr lang="en-US" smtClean="0"/>
              <a:t>‹#›</a:t>
            </a:fld>
            <a:endParaRPr lang="en-US" dirty="0"/>
          </a:p>
        </p:txBody>
      </p:sp>
    </p:spTree>
    <p:extLst>
      <p:ext uri="{BB962C8B-B14F-4D97-AF65-F5344CB8AC3E}">
        <p14:creationId xmlns:p14="http://schemas.microsoft.com/office/powerpoint/2010/main" val="3277856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mailto:wps.gha.education@wpsic.com"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Encore Presentations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Posted to our website with 2 weeks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Available for 60 to 90 days after posting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Presentation available for download</a:t>
            </a:r>
            <a:endParaRPr lang="en-US" b="1" dirty="0"/>
          </a:p>
          <a:p>
            <a:r>
              <a:rPr lang="en-US" b="1" dirty="0"/>
              <a:t>Questions</a:t>
            </a:r>
          </a:p>
          <a:p>
            <a:pPr marL="171450" indent="-171450">
              <a:buFont typeface="Arial" panose="020B0604020202020204" pitchFamily="34" charset="0"/>
              <a:buChar char="•"/>
            </a:pPr>
            <a:r>
              <a:rPr lang="en-US" dirty="0"/>
              <a:t>Send questions and comments in Chat</a:t>
            </a:r>
            <a:endParaRPr lang="en-US"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Trouble shooting technical difficulties</a:t>
            </a:r>
          </a:p>
          <a:p>
            <a:pPr marL="171450" lvl="0" indent="-171450">
              <a:buFont typeface="Arial" panose="020B0604020202020204" pitchFamily="34" charset="0"/>
              <a:buChar char="•"/>
            </a:pPr>
            <a:r>
              <a:rPr lang="en-US" dirty="0">
                <a:latin typeface="Arial" panose="020B0604020202020204" pitchFamily="34" charset="0"/>
                <a:cs typeface="Arial" panose="020B0604020202020204" pitchFamily="34" charset="0"/>
              </a:rPr>
              <a:t>Still hearing music? Close and restart the session</a:t>
            </a:r>
          </a:p>
          <a:p>
            <a:pPr marL="171450" lvl="0" indent="-171450">
              <a:buFont typeface="Arial" panose="020B0604020202020204" pitchFamily="34" charset="0"/>
              <a:buChar char="•"/>
            </a:pPr>
            <a:r>
              <a:rPr lang="en-US" dirty="0">
                <a:latin typeface="Arial" panose="020B0604020202020204" pitchFamily="34" charset="0"/>
                <a:cs typeface="Arial" panose="020B0604020202020204" pitchFamily="34" charset="0"/>
              </a:rPr>
              <a:t>Change your audio setting by Choosing “Audio &amp; Video” and selecting “Switch Audio” </a:t>
            </a:r>
          </a:p>
          <a:p>
            <a:pPr marL="171450" lvl="0" indent="-171450">
              <a:buFont typeface="Arial" panose="020B0604020202020204" pitchFamily="34" charset="0"/>
              <a:buChar char="•"/>
            </a:pPr>
            <a:r>
              <a:rPr lang="en-US" dirty="0">
                <a:latin typeface="Arial" panose="020B0604020202020204" pitchFamily="34" charset="0"/>
                <a:cs typeface="Arial" panose="020B0604020202020204" pitchFamily="34" charset="0"/>
              </a:rPr>
              <a:t>Call in: The phone information is in the chat</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Email us with your technical difficulties: wps.gha.education@wpsic.com</a:t>
            </a:r>
            <a:endParaRPr lang="en-US" u="none"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C664B30-646F-8643-8653-8343F83773FD}" type="slidenum">
              <a:rPr lang="en-US" smtClean="0"/>
              <a:t>1</a:t>
            </a:fld>
            <a:endParaRPr lang="en-US" dirty="0"/>
          </a:p>
        </p:txBody>
      </p:sp>
    </p:spTree>
    <p:extLst>
      <p:ext uri="{BB962C8B-B14F-4D97-AF65-F5344CB8AC3E}">
        <p14:creationId xmlns:p14="http://schemas.microsoft.com/office/powerpoint/2010/main" val="871485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C5C63-446D-570D-296E-887AEAC7E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7B308D-7B66-DF04-E4CF-6074FCF818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C8DEC2-B3EA-9149-89FB-58B0021486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815C6E-CA9F-118C-0B9A-B3619285E215}"/>
              </a:ext>
            </a:extLst>
          </p:cNvPr>
          <p:cNvSpPr>
            <a:spLocks noGrp="1"/>
          </p:cNvSpPr>
          <p:nvPr>
            <p:ph type="sldNum" sz="quarter" idx="5"/>
          </p:nvPr>
        </p:nvSpPr>
        <p:spPr/>
        <p:txBody>
          <a:bodyPr/>
          <a:lstStyle/>
          <a:p>
            <a:fld id="{5C664B30-646F-8643-8653-8343F83773FD}" type="slidenum">
              <a:rPr lang="en-US" smtClean="0"/>
              <a:t>12</a:t>
            </a:fld>
            <a:endParaRPr lang="en-US" dirty="0"/>
          </a:p>
        </p:txBody>
      </p:sp>
    </p:spTree>
    <p:extLst>
      <p:ext uri="{BB962C8B-B14F-4D97-AF65-F5344CB8AC3E}">
        <p14:creationId xmlns:p14="http://schemas.microsoft.com/office/powerpoint/2010/main" val="1398939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C5928-CA9E-0325-4E85-913908D536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8A7443-7FA7-4C02-8801-8B65651D84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441580-78CD-3E0E-1881-E53944EDD3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5D56FB-F1B1-EDD2-E132-138F361AFDE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664B30-646F-8643-8653-8343F83773F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03912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664B30-646F-8643-8653-8343F83773FD}" type="slidenum">
              <a:rPr lang="en-US" smtClean="0"/>
              <a:t>14</a:t>
            </a:fld>
            <a:endParaRPr lang="en-US" dirty="0"/>
          </a:p>
        </p:txBody>
      </p:sp>
    </p:spTree>
    <p:extLst>
      <p:ext uri="{BB962C8B-B14F-4D97-AF65-F5344CB8AC3E}">
        <p14:creationId xmlns:p14="http://schemas.microsoft.com/office/powerpoint/2010/main" val="2599639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3946B-9BD2-233C-B29E-B12D3FEF1E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EDDEB7-1B0D-7BB9-4CBC-EF4107B827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7FBC6F-B3BF-7356-4D01-99B735AC0FF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6E85CF-0C11-8D72-71CA-76E5F72DAF51}"/>
              </a:ext>
            </a:extLst>
          </p:cNvPr>
          <p:cNvSpPr>
            <a:spLocks noGrp="1"/>
          </p:cNvSpPr>
          <p:nvPr>
            <p:ph type="sldNum" sz="quarter" idx="5"/>
          </p:nvPr>
        </p:nvSpPr>
        <p:spPr/>
        <p:txBody>
          <a:bodyPr/>
          <a:lstStyle/>
          <a:p>
            <a:fld id="{5C664B30-646F-8643-8653-8343F83773FD}" type="slidenum">
              <a:rPr lang="en-US" smtClean="0"/>
              <a:t>15</a:t>
            </a:fld>
            <a:endParaRPr lang="en-US" dirty="0"/>
          </a:p>
        </p:txBody>
      </p:sp>
    </p:spTree>
    <p:extLst>
      <p:ext uri="{BB962C8B-B14F-4D97-AF65-F5344CB8AC3E}">
        <p14:creationId xmlns:p14="http://schemas.microsoft.com/office/powerpoint/2010/main" val="265453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AE1DD-E512-2CDE-D778-A9CF60652A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64E81C-A993-6564-9BDE-1F816FBB0F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2FF6BF-2D8C-795B-E60A-2BCC6FE5DA0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C292CC0-A1C8-0742-CE48-B3C89E217D6C}"/>
              </a:ext>
            </a:extLst>
          </p:cNvPr>
          <p:cNvSpPr>
            <a:spLocks noGrp="1"/>
          </p:cNvSpPr>
          <p:nvPr>
            <p:ph type="sldNum" sz="quarter" idx="5"/>
          </p:nvPr>
        </p:nvSpPr>
        <p:spPr/>
        <p:txBody>
          <a:bodyPr/>
          <a:lstStyle/>
          <a:p>
            <a:fld id="{5C664B30-646F-8643-8653-8343F83773FD}" type="slidenum">
              <a:rPr lang="en-US" smtClean="0"/>
              <a:t>16</a:t>
            </a:fld>
            <a:endParaRPr lang="en-US" dirty="0"/>
          </a:p>
        </p:txBody>
      </p:sp>
    </p:spTree>
    <p:extLst>
      <p:ext uri="{BB962C8B-B14F-4D97-AF65-F5344CB8AC3E}">
        <p14:creationId xmlns:p14="http://schemas.microsoft.com/office/powerpoint/2010/main" val="3807916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8EE20-943E-541B-F967-B54E3177C8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4334B9-5862-1404-DDF1-F800E87F5F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BEBD01-3245-4D88-5763-81D0F904DDD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734DFB-049A-3A9F-4BA5-33EAB8137063}"/>
              </a:ext>
            </a:extLst>
          </p:cNvPr>
          <p:cNvSpPr>
            <a:spLocks noGrp="1"/>
          </p:cNvSpPr>
          <p:nvPr>
            <p:ph type="sldNum" sz="quarter" idx="5"/>
          </p:nvPr>
        </p:nvSpPr>
        <p:spPr/>
        <p:txBody>
          <a:bodyPr/>
          <a:lstStyle/>
          <a:p>
            <a:fld id="{5C664B30-646F-8643-8653-8343F83773FD}" type="slidenum">
              <a:rPr lang="en-US" smtClean="0"/>
              <a:t>17</a:t>
            </a:fld>
            <a:endParaRPr lang="en-US" dirty="0"/>
          </a:p>
        </p:txBody>
      </p:sp>
    </p:spTree>
    <p:extLst>
      <p:ext uri="{BB962C8B-B14F-4D97-AF65-F5344CB8AC3E}">
        <p14:creationId xmlns:p14="http://schemas.microsoft.com/office/powerpoint/2010/main" val="4090819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ABAA1-8C82-56FC-A6E7-ABB470B040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5ECE7E-9578-91CD-7B7F-B6EF52FD2F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8C9DF2-B772-14EA-6A6A-7D8305BE253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C7B14C-01DC-A247-603A-6722EF939264}"/>
              </a:ext>
            </a:extLst>
          </p:cNvPr>
          <p:cNvSpPr>
            <a:spLocks noGrp="1"/>
          </p:cNvSpPr>
          <p:nvPr>
            <p:ph type="sldNum" sz="quarter" idx="5"/>
          </p:nvPr>
        </p:nvSpPr>
        <p:spPr/>
        <p:txBody>
          <a:bodyPr/>
          <a:lstStyle/>
          <a:p>
            <a:fld id="{5C664B30-646F-8643-8653-8343F83773FD}" type="slidenum">
              <a:rPr lang="en-US" smtClean="0"/>
              <a:t>18</a:t>
            </a:fld>
            <a:endParaRPr lang="en-US" dirty="0"/>
          </a:p>
        </p:txBody>
      </p:sp>
    </p:spTree>
    <p:extLst>
      <p:ext uri="{BB962C8B-B14F-4D97-AF65-F5344CB8AC3E}">
        <p14:creationId xmlns:p14="http://schemas.microsoft.com/office/powerpoint/2010/main" val="1396748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B1B71-ADA3-FC8D-3941-95067826F3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292B18-8915-C75B-BC39-9BB5FF36F0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907C1A-CA58-338A-4A95-6B923BFD98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988647-EA5E-D266-7D76-5485274A75AF}"/>
              </a:ext>
            </a:extLst>
          </p:cNvPr>
          <p:cNvSpPr>
            <a:spLocks noGrp="1"/>
          </p:cNvSpPr>
          <p:nvPr>
            <p:ph type="sldNum" sz="quarter" idx="5"/>
          </p:nvPr>
        </p:nvSpPr>
        <p:spPr/>
        <p:txBody>
          <a:bodyPr/>
          <a:lstStyle/>
          <a:p>
            <a:fld id="{5C664B30-646F-8643-8653-8343F83773FD}" type="slidenum">
              <a:rPr lang="en-US" smtClean="0"/>
              <a:t>19</a:t>
            </a:fld>
            <a:endParaRPr lang="en-US" dirty="0"/>
          </a:p>
        </p:txBody>
      </p:sp>
    </p:spTree>
    <p:extLst>
      <p:ext uri="{BB962C8B-B14F-4D97-AF65-F5344CB8AC3E}">
        <p14:creationId xmlns:p14="http://schemas.microsoft.com/office/powerpoint/2010/main" val="3314013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61EC4-4F1B-D7A2-EFD3-5DC9762F9C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6D9318-4A9A-20EF-6132-BB619F7D8C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5E746E-D56D-476E-0016-9285875E4D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635CC4-821A-754D-8358-DECC48385DD2}"/>
              </a:ext>
            </a:extLst>
          </p:cNvPr>
          <p:cNvSpPr>
            <a:spLocks noGrp="1"/>
          </p:cNvSpPr>
          <p:nvPr>
            <p:ph type="sldNum" sz="quarter" idx="5"/>
          </p:nvPr>
        </p:nvSpPr>
        <p:spPr/>
        <p:txBody>
          <a:bodyPr/>
          <a:lstStyle/>
          <a:p>
            <a:fld id="{5C664B30-646F-8643-8653-8343F83773FD}" type="slidenum">
              <a:rPr lang="en-US" smtClean="0"/>
              <a:t>20</a:t>
            </a:fld>
            <a:endParaRPr lang="en-US" dirty="0"/>
          </a:p>
        </p:txBody>
      </p:sp>
    </p:spTree>
    <p:extLst>
      <p:ext uri="{BB962C8B-B14F-4D97-AF65-F5344CB8AC3E}">
        <p14:creationId xmlns:p14="http://schemas.microsoft.com/office/powerpoint/2010/main" val="2438012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2AD64-3660-D54C-32AF-4D15F10F35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536B2D-5FFD-EA44-94E8-D82D93462E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4B495B-EF32-D2EE-D78F-E4ED029EA3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64245C-5A27-BE7C-B80D-7E1B348136BA}"/>
              </a:ext>
            </a:extLst>
          </p:cNvPr>
          <p:cNvSpPr>
            <a:spLocks noGrp="1"/>
          </p:cNvSpPr>
          <p:nvPr>
            <p:ph type="sldNum" sz="quarter" idx="5"/>
          </p:nvPr>
        </p:nvSpPr>
        <p:spPr/>
        <p:txBody>
          <a:bodyPr/>
          <a:lstStyle/>
          <a:p>
            <a:fld id="{5C664B30-646F-8643-8653-8343F83773FD}" type="slidenum">
              <a:rPr lang="en-US" smtClean="0"/>
              <a:t>21</a:t>
            </a:fld>
            <a:endParaRPr lang="en-US" dirty="0"/>
          </a:p>
        </p:txBody>
      </p:sp>
    </p:spTree>
    <p:extLst>
      <p:ext uri="{BB962C8B-B14F-4D97-AF65-F5344CB8AC3E}">
        <p14:creationId xmlns:p14="http://schemas.microsoft.com/office/powerpoint/2010/main" val="2426399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664B30-646F-8643-8653-8343F83773FD}" type="slidenum">
              <a:rPr lang="en-US" smtClean="0"/>
              <a:t>2</a:t>
            </a:fld>
            <a:endParaRPr lang="en-US" dirty="0"/>
          </a:p>
        </p:txBody>
      </p:sp>
    </p:spTree>
    <p:extLst>
      <p:ext uri="{BB962C8B-B14F-4D97-AF65-F5344CB8AC3E}">
        <p14:creationId xmlns:p14="http://schemas.microsoft.com/office/powerpoint/2010/main" val="1940811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1F39A-73BD-D8ED-2D5A-B6E0C299F7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06C07F-325B-CD51-3CD1-19C9196499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DDF9A3-F43C-F1C0-59B7-60C09BBEBE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5E2B09-1818-2C6D-0D7C-6AD7765C1F58}"/>
              </a:ext>
            </a:extLst>
          </p:cNvPr>
          <p:cNvSpPr>
            <a:spLocks noGrp="1"/>
          </p:cNvSpPr>
          <p:nvPr>
            <p:ph type="sldNum" sz="quarter" idx="5"/>
          </p:nvPr>
        </p:nvSpPr>
        <p:spPr/>
        <p:txBody>
          <a:bodyPr/>
          <a:lstStyle/>
          <a:p>
            <a:fld id="{5C664B30-646F-8643-8653-8343F83773FD}" type="slidenum">
              <a:rPr lang="en-US" smtClean="0"/>
              <a:t>22</a:t>
            </a:fld>
            <a:endParaRPr lang="en-US" dirty="0"/>
          </a:p>
        </p:txBody>
      </p:sp>
    </p:spTree>
    <p:extLst>
      <p:ext uri="{BB962C8B-B14F-4D97-AF65-F5344CB8AC3E}">
        <p14:creationId xmlns:p14="http://schemas.microsoft.com/office/powerpoint/2010/main" val="2980670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DE0F5-7F42-DF4A-B2A0-7E7A79C1AA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DE3504-B5C9-B443-3A6C-E36582317F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DF9B3B-FB3D-7458-29DC-69555AC4CF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B05BB3-5496-C189-28B8-5E2AA415C134}"/>
              </a:ext>
            </a:extLst>
          </p:cNvPr>
          <p:cNvSpPr>
            <a:spLocks noGrp="1"/>
          </p:cNvSpPr>
          <p:nvPr>
            <p:ph type="sldNum" sz="quarter" idx="5"/>
          </p:nvPr>
        </p:nvSpPr>
        <p:spPr/>
        <p:txBody>
          <a:bodyPr/>
          <a:lstStyle/>
          <a:p>
            <a:fld id="{5C664B30-646F-8643-8653-8343F83773FD}" type="slidenum">
              <a:rPr lang="en-US" smtClean="0"/>
              <a:t>23</a:t>
            </a:fld>
            <a:endParaRPr lang="en-US" dirty="0"/>
          </a:p>
        </p:txBody>
      </p:sp>
    </p:spTree>
    <p:extLst>
      <p:ext uri="{BB962C8B-B14F-4D97-AF65-F5344CB8AC3E}">
        <p14:creationId xmlns:p14="http://schemas.microsoft.com/office/powerpoint/2010/main" val="3873053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B424D-45DC-A8D9-F6C8-A83DCA2028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BA5974-FA88-07B9-7192-F3937A3C80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787629-83BF-9186-600B-0FF00C02D40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0BB0DD-72F8-42C0-CB05-6A0A7E8E905D}"/>
              </a:ext>
            </a:extLst>
          </p:cNvPr>
          <p:cNvSpPr>
            <a:spLocks noGrp="1"/>
          </p:cNvSpPr>
          <p:nvPr>
            <p:ph type="sldNum" sz="quarter" idx="5"/>
          </p:nvPr>
        </p:nvSpPr>
        <p:spPr/>
        <p:txBody>
          <a:bodyPr/>
          <a:lstStyle/>
          <a:p>
            <a:fld id="{5C664B30-646F-8643-8653-8343F83773FD}" type="slidenum">
              <a:rPr lang="en-US" smtClean="0"/>
              <a:t>24</a:t>
            </a:fld>
            <a:endParaRPr lang="en-US" dirty="0"/>
          </a:p>
        </p:txBody>
      </p:sp>
    </p:spTree>
    <p:extLst>
      <p:ext uri="{BB962C8B-B14F-4D97-AF65-F5344CB8AC3E}">
        <p14:creationId xmlns:p14="http://schemas.microsoft.com/office/powerpoint/2010/main" val="2591740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606E5-7D9A-EB59-71C5-C55587DEA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17B432-1E6B-60FF-70F4-B6B4F92E77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5AC77-4C82-F16F-53AE-093D0904F9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951507-D8ED-9AEE-C996-C09CCCD4C9E6}"/>
              </a:ext>
            </a:extLst>
          </p:cNvPr>
          <p:cNvSpPr>
            <a:spLocks noGrp="1"/>
          </p:cNvSpPr>
          <p:nvPr>
            <p:ph type="sldNum" sz="quarter" idx="5"/>
          </p:nvPr>
        </p:nvSpPr>
        <p:spPr/>
        <p:txBody>
          <a:bodyPr/>
          <a:lstStyle/>
          <a:p>
            <a:fld id="{5C664B30-646F-8643-8653-8343F83773FD}" type="slidenum">
              <a:rPr lang="en-US" smtClean="0"/>
              <a:t>25</a:t>
            </a:fld>
            <a:endParaRPr lang="en-US" dirty="0"/>
          </a:p>
        </p:txBody>
      </p:sp>
    </p:spTree>
    <p:extLst>
      <p:ext uri="{BB962C8B-B14F-4D97-AF65-F5344CB8AC3E}">
        <p14:creationId xmlns:p14="http://schemas.microsoft.com/office/powerpoint/2010/main" val="30120278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B7325-8578-02F1-AE52-D1F8A419E6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BC889E-2EDC-2A09-75FC-1C0AFBA0A0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EEAF8C-7C4D-075D-5E66-7A7AD36A56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B9F5D3B-2117-F3F2-8F1A-B2E49FDA294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664B30-646F-8643-8653-8343F83773F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358141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87111-E0F2-BC98-7E7A-7D597FE99E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4BD459-4CFA-114D-6DE2-2ED145D66C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A9DD52-8EBA-7C75-7C5E-0CAAABFCE2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D146A7-47D9-0CBA-14DF-F4D2090431B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664B30-646F-8643-8653-8343F83773F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053393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86151-4D57-0C16-55FF-4BAE9EFF8C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AF16B7-FDD4-A470-271D-8F8413A03A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4EA6EB-A11E-A0DA-8540-357A2FFC02B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F63ECE-7F27-5DFA-7F45-C0036739EE0C}"/>
              </a:ext>
            </a:extLst>
          </p:cNvPr>
          <p:cNvSpPr>
            <a:spLocks noGrp="1"/>
          </p:cNvSpPr>
          <p:nvPr>
            <p:ph type="sldNum" sz="quarter" idx="5"/>
          </p:nvPr>
        </p:nvSpPr>
        <p:spPr/>
        <p:txBody>
          <a:bodyPr/>
          <a:lstStyle/>
          <a:p>
            <a:fld id="{5C664B30-646F-8643-8653-8343F83773FD}" type="slidenum">
              <a:rPr lang="en-US" smtClean="0"/>
              <a:t>28</a:t>
            </a:fld>
            <a:endParaRPr lang="en-US" dirty="0"/>
          </a:p>
        </p:txBody>
      </p:sp>
    </p:spTree>
    <p:extLst>
      <p:ext uri="{BB962C8B-B14F-4D97-AF65-F5344CB8AC3E}">
        <p14:creationId xmlns:p14="http://schemas.microsoft.com/office/powerpoint/2010/main" val="30100939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70053-E193-D5D0-32B4-9FECE8B402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610171-F733-0D05-68D3-D7C6640C78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9A5FA2-3CBA-5587-5306-180E3F3FC4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C538B65-42A1-EB5B-EEF5-472C134136F2}"/>
              </a:ext>
            </a:extLst>
          </p:cNvPr>
          <p:cNvSpPr>
            <a:spLocks noGrp="1"/>
          </p:cNvSpPr>
          <p:nvPr>
            <p:ph type="sldNum" sz="quarter" idx="5"/>
          </p:nvPr>
        </p:nvSpPr>
        <p:spPr/>
        <p:txBody>
          <a:bodyPr/>
          <a:lstStyle/>
          <a:p>
            <a:fld id="{5C664B30-646F-8643-8653-8343F83773FD}" type="slidenum">
              <a:rPr lang="en-US" smtClean="0"/>
              <a:t>29</a:t>
            </a:fld>
            <a:endParaRPr lang="en-US" dirty="0"/>
          </a:p>
        </p:txBody>
      </p:sp>
    </p:spTree>
    <p:extLst>
      <p:ext uri="{BB962C8B-B14F-4D97-AF65-F5344CB8AC3E}">
        <p14:creationId xmlns:p14="http://schemas.microsoft.com/office/powerpoint/2010/main" val="36519239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BA3B6-78CB-747A-FB77-8694EDF435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09845D-C683-707D-416F-3B3B11D4EC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0449-4B1D-46F4-88A3-2115DB63EE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2D7301-0784-07A0-ED76-EC42811C66D0}"/>
              </a:ext>
            </a:extLst>
          </p:cNvPr>
          <p:cNvSpPr>
            <a:spLocks noGrp="1"/>
          </p:cNvSpPr>
          <p:nvPr>
            <p:ph type="sldNum" sz="quarter" idx="5"/>
          </p:nvPr>
        </p:nvSpPr>
        <p:spPr/>
        <p:txBody>
          <a:bodyPr/>
          <a:lstStyle/>
          <a:p>
            <a:fld id="{5C664B30-646F-8643-8653-8343F83773FD}" type="slidenum">
              <a:rPr lang="en-US" smtClean="0"/>
              <a:t>30</a:t>
            </a:fld>
            <a:endParaRPr lang="en-US" dirty="0"/>
          </a:p>
        </p:txBody>
      </p:sp>
    </p:spTree>
    <p:extLst>
      <p:ext uri="{BB962C8B-B14F-4D97-AF65-F5344CB8AC3E}">
        <p14:creationId xmlns:p14="http://schemas.microsoft.com/office/powerpoint/2010/main" val="17897678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7F970-E1C6-4E1C-DB26-02EF823954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C70B85-8703-2FFB-0F30-7CBD52B843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85B228-0AF2-E3AC-96C8-3B186C4D1C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3C6DD1-EE10-2FDD-583A-95CD98CD6022}"/>
              </a:ext>
            </a:extLst>
          </p:cNvPr>
          <p:cNvSpPr>
            <a:spLocks noGrp="1"/>
          </p:cNvSpPr>
          <p:nvPr>
            <p:ph type="sldNum" sz="quarter" idx="5"/>
          </p:nvPr>
        </p:nvSpPr>
        <p:spPr/>
        <p:txBody>
          <a:bodyPr/>
          <a:lstStyle/>
          <a:p>
            <a:fld id="{5C664B30-646F-8643-8653-8343F83773FD}" type="slidenum">
              <a:rPr lang="en-US" smtClean="0"/>
              <a:t>31</a:t>
            </a:fld>
            <a:endParaRPr lang="en-US" dirty="0"/>
          </a:p>
        </p:txBody>
      </p:sp>
    </p:spTree>
    <p:extLst>
      <p:ext uri="{BB962C8B-B14F-4D97-AF65-F5344CB8AC3E}">
        <p14:creationId xmlns:p14="http://schemas.microsoft.com/office/powerpoint/2010/main" val="1773478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664B30-646F-8643-8653-8343F83773FD}" type="slidenum">
              <a:rPr lang="en-US" smtClean="0"/>
              <a:t>3</a:t>
            </a:fld>
            <a:endParaRPr lang="en-US" dirty="0"/>
          </a:p>
        </p:txBody>
      </p:sp>
    </p:spTree>
    <p:extLst>
      <p:ext uri="{BB962C8B-B14F-4D97-AF65-F5344CB8AC3E}">
        <p14:creationId xmlns:p14="http://schemas.microsoft.com/office/powerpoint/2010/main" val="6411222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6DB8A-B3F7-E0F6-4DAE-340276FE0A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D7454A-827C-C56A-4C23-0567C252ED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3E4B37-4E1C-D7D6-2628-689B1FAD6E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48EF75E-7821-A05D-7000-4E683A8404AE}"/>
              </a:ext>
            </a:extLst>
          </p:cNvPr>
          <p:cNvSpPr>
            <a:spLocks noGrp="1"/>
          </p:cNvSpPr>
          <p:nvPr>
            <p:ph type="sldNum" sz="quarter" idx="5"/>
          </p:nvPr>
        </p:nvSpPr>
        <p:spPr/>
        <p:txBody>
          <a:bodyPr/>
          <a:lstStyle/>
          <a:p>
            <a:fld id="{5C664B30-646F-8643-8653-8343F83773FD}" type="slidenum">
              <a:rPr lang="en-US" smtClean="0"/>
              <a:t>32</a:t>
            </a:fld>
            <a:endParaRPr lang="en-US" dirty="0"/>
          </a:p>
        </p:txBody>
      </p:sp>
    </p:spTree>
    <p:extLst>
      <p:ext uri="{BB962C8B-B14F-4D97-AF65-F5344CB8AC3E}">
        <p14:creationId xmlns:p14="http://schemas.microsoft.com/office/powerpoint/2010/main" val="14356879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C8992-A62C-BDEE-3DA0-A2589457E4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272AF1-B4E8-7FD5-1D26-3C09C754C5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848F90-59EC-A8AB-2993-2DBB5C03B5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82286D-BE2B-5571-7ADB-9627758108D7}"/>
              </a:ext>
            </a:extLst>
          </p:cNvPr>
          <p:cNvSpPr>
            <a:spLocks noGrp="1"/>
          </p:cNvSpPr>
          <p:nvPr>
            <p:ph type="sldNum" sz="quarter" idx="5"/>
          </p:nvPr>
        </p:nvSpPr>
        <p:spPr/>
        <p:txBody>
          <a:bodyPr/>
          <a:lstStyle/>
          <a:p>
            <a:fld id="{5C664B30-646F-8643-8653-8343F83773FD}" type="slidenum">
              <a:rPr lang="en-US" smtClean="0"/>
              <a:t>33</a:t>
            </a:fld>
            <a:endParaRPr lang="en-US" dirty="0"/>
          </a:p>
        </p:txBody>
      </p:sp>
    </p:spTree>
    <p:extLst>
      <p:ext uri="{BB962C8B-B14F-4D97-AF65-F5344CB8AC3E}">
        <p14:creationId xmlns:p14="http://schemas.microsoft.com/office/powerpoint/2010/main" val="11141589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03555-165A-2D50-12CF-A88BF4A1C2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CE366A-E025-97BD-AD5C-173F86C6B6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882F4B-8133-BDB5-0C3B-8A78CFB133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9BAA54-6148-9ED9-DA13-4B1EF9C3031A}"/>
              </a:ext>
            </a:extLst>
          </p:cNvPr>
          <p:cNvSpPr>
            <a:spLocks noGrp="1"/>
          </p:cNvSpPr>
          <p:nvPr>
            <p:ph type="sldNum" sz="quarter" idx="5"/>
          </p:nvPr>
        </p:nvSpPr>
        <p:spPr/>
        <p:txBody>
          <a:bodyPr/>
          <a:lstStyle/>
          <a:p>
            <a:fld id="{5C664B30-646F-8643-8653-8343F83773FD}" type="slidenum">
              <a:rPr lang="en-US" smtClean="0"/>
              <a:t>34</a:t>
            </a:fld>
            <a:endParaRPr lang="en-US" dirty="0"/>
          </a:p>
        </p:txBody>
      </p:sp>
    </p:spTree>
    <p:extLst>
      <p:ext uri="{BB962C8B-B14F-4D97-AF65-F5344CB8AC3E}">
        <p14:creationId xmlns:p14="http://schemas.microsoft.com/office/powerpoint/2010/main" val="14401223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F13D4-1373-D40B-B512-B42CF12ECA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BC42F3-991A-B423-CA6E-4167E99F9F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6ABF57-C431-5A2C-0B9D-98B627A1C7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4239A6-702B-43E6-9F8C-D96B9FC32D65}"/>
              </a:ext>
            </a:extLst>
          </p:cNvPr>
          <p:cNvSpPr>
            <a:spLocks noGrp="1"/>
          </p:cNvSpPr>
          <p:nvPr>
            <p:ph type="sldNum" sz="quarter" idx="5"/>
          </p:nvPr>
        </p:nvSpPr>
        <p:spPr/>
        <p:txBody>
          <a:bodyPr/>
          <a:lstStyle/>
          <a:p>
            <a:fld id="{5C664B30-646F-8643-8653-8343F83773FD}" type="slidenum">
              <a:rPr lang="en-US" smtClean="0"/>
              <a:t>35</a:t>
            </a:fld>
            <a:endParaRPr lang="en-US" dirty="0"/>
          </a:p>
        </p:txBody>
      </p:sp>
    </p:spTree>
    <p:extLst>
      <p:ext uri="{BB962C8B-B14F-4D97-AF65-F5344CB8AC3E}">
        <p14:creationId xmlns:p14="http://schemas.microsoft.com/office/powerpoint/2010/main" val="40533754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5B7EB-111A-1CC8-1F64-AD84FFF4E4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AB7763-2125-E773-355D-331BE91D1A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D64B7B-6690-B431-A125-4839F70E040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2F3EA9-3E02-9F40-11F2-6B6BB158C7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664B30-646F-8643-8653-8343F83773F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627968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3B602-50E9-5EF8-1C42-D91CC283BF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AEE10-022C-C9BA-DEC6-ACE43230FF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E0DF3F-67E8-A11C-6637-C50B9E5095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F6B49D-A74D-4044-A3F5-B567120BDB3F}"/>
              </a:ext>
            </a:extLst>
          </p:cNvPr>
          <p:cNvSpPr>
            <a:spLocks noGrp="1"/>
          </p:cNvSpPr>
          <p:nvPr>
            <p:ph type="sldNum" sz="quarter" idx="5"/>
          </p:nvPr>
        </p:nvSpPr>
        <p:spPr/>
        <p:txBody>
          <a:bodyPr/>
          <a:lstStyle/>
          <a:p>
            <a:fld id="{5C664B30-646F-8643-8653-8343F83773FD}" type="slidenum">
              <a:rPr lang="en-US" smtClean="0"/>
              <a:t>37</a:t>
            </a:fld>
            <a:endParaRPr lang="en-US" dirty="0"/>
          </a:p>
        </p:txBody>
      </p:sp>
    </p:spTree>
    <p:extLst>
      <p:ext uri="{BB962C8B-B14F-4D97-AF65-F5344CB8AC3E}">
        <p14:creationId xmlns:p14="http://schemas.microsoft.com/office/powerpoint/2010/main" val="19858671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9B19C-4EA2-3061-5FBB-116DA9E513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008A24-2E7E-B57C-D048-AA93705B3C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92525A-9542-EEB4-935C-7D0027803A0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77B442-8BE0-B9EC-4F5B-7F16B2B70FC5}"/>
              </a:ext>
            </a:extLst>
          </p:cNvPr>
          <p:cNvSpPr>
            <a:spLocks noGrp="1"/>
          </p:cNvSpPr>
          <p:nvPr>
            <p:ph type="sldNum" sz="quarter" idx="5"/>
          </p:nvPr>
        </p:nvSpPr>
        <p:spPr/>
        <p:txBody>
          <a:bodyPr/>
          <a:lstStyle/>
          <a:p>
            <a:fld id="{5C664B30-646F-8643-8653-8343F83773FD}" type="slidenum">
              <a:rPr lang="en-US" smtClean="0"/>
              <a:t>38</a:t>
            </a:fld>
            <a:endParaRPr lang="en-US" dirty="0"/>
          </a:p>
        </p:txBody>
      </p:sp>
    </p:spTree>
    <p:extLst>
      <p:ext uri="{BB962C8B-B14F-4D97-AF65-F5344CB8AC3E}">
        <p14:creationId xmlns:p14="http://schemas.microsoft.com/office/powerpoint/2010/main" val="30702467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80E5A-5142-A66A-4718-E8442C017A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F66B55-36F3-828F-4592-F8620F7EF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99712A-6ABE-229D-3ED5-406B00A7C0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1300BC-42C2-B2BC-BAD4-17C17F605BFD}"/>
              </a:ext>
            </a:extLst>
          </p:cNvPr>
          <p:cNvSpPr>
            <a:spLocks noGrp="1"/>
          </p:cNvSpPr>
          <p:nvPr>
            <p:ph type="sldNum" sz="quarter" idx="5"/>
          </p:nvPr>
        </p:nvSpPr>
        <p:spPr/>
        <p:txBody>
          <a:bodyPr/>
          <a:lstStyle/>
          <a:p>
            <a:fld id="{5C664B30-646F-8643-8653-8343F83773FD}" type="slidenum">
              <a:rPr lang="en-US" smtClean="0"/>
              <a:t>39</a:t>
            </a:fld>
            <a:endParaRPr lang="en-US" dirty="0"/>
          </a:p>
        </p:txBody>
      </p:sp>
    </p:spTree>
    <p:extLst>
      <p:ext uri="{BB962C8B-B14F-4D97-AF65-F5344CB8AC3E}">
        <p14:creationId xmlns:p14="http://schemas.microsoft.com/office/powerpoint/2010/main" val="23344927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E78FC-E431-A2EC-3918-44DCD2DBDB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A18AD8-4DBE-AB66-8F90-7FCCDBD5DA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D70649-593F-E520-E077-9B10BC941D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6937EB-14B4-DEC3-B53D-10CC63F4C780}"/>
              </a:ext>
            </a:extLst>
          </p:cNvPr>
          <p:cNvSpPr>
            <a:spLocks noGrp="1"/>
          </p:cNvSpPr>
          <p:nvPr>
            <p:ph type="sldNum" sz="quarter" idx="5"/>
          </p:nvPr>
        </p:nvSpPr>
        <p:spPr/>
        <p:txBody>
          <a:bodyPr/>
          <a:lstStyle/>
          <a:p>
            <a:fld id="{5C664B30-646F-8643-8653-8343F83773FD}" type="slidenum">
              <a:rPr lang="en-US" smtClean="0"/>
              <a:t>40</a:t>
            </a:fld>
            <a:endParaRPr lang="en-US" dirty="0"/>
          </a:p>
        </p:txBody>
      </p:sp>
    </p:spTree>
    <p:extLst>
      <p:ext uri="{BB962C8B-B14F-4D97-AF65-F5344CB8AC3E}">
        <p14:creationId xmlns:p14="http://schemas.microsoft.com/office/powerpoint/2010/main" val="191846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39DAC-A6D6-2DC1-83F5-2252986575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636721-47A8-F30F-9E7F-A2771A572F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44FBC5-2CA0-BF25-598E-D154A576C0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9AF257-C97E-5028-5574-E187FB27CE3D}"/>
              </a:ext>
            </a:extLst>
          </p:cNvPr>
          <p:cNvSpPr>
            <a:spLocks noGrp="1"/>
          </p:cNvSpPr>
          <p:nvPr>
            <p:ph type="sldNum" sz="quarter" idx="5"/>
          </p:nvPr>
        </p:nvSpPr>
        <p:spPr/>
        <p:txBody>
          <a:bodyPr/>
          <a:lstStyle/>
          <a:p>
            <a:fld id="{5C664B30-646F-8643-8653-8343F83773FD}" type="slidenum">
              <a:rPr lang="en-US" smtClean="0"/>
              <a:t>41</a:t>
            </a:fld>
            <a:endParaRPr lang="en-US" dirty="0"/>
          </a:p>
        </p:txBody>
      </p:sp>
    </p:spTree>
    <p:extLst>
      <p:ext uri="{BB962C8B-B14F-4D97-AF65-F5344CB8AC3E}">
        <p14:creationId xmlns:p14="http://schemas.microsoft.com/office/powerpoint/2010/main" val="2706031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664B30-646F-8643-8653-8343F83773FD}" type="slidenum">
              <a:rPr lang="en-US" smtClean="0"/>
              <a:t>6</a:t>
            </a:fld>
            <a:endParaRPr lang="en-US" dirty="0"/>
          </a:p>
        </p:txBody>
      </p:sp>
    </p:spTree>
    <p:extLst>
      <p:ext uri="{BB962C8B-B14F-4D97-AF65-F5344CB8AC3E}">
        <p14:creationId xmlns:p14="http://schemas.microsoft.com/office/powerpoint/2010/main" val="17458503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4BC53-2387-7879-BEF1-79CB3AEBDC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FABE48-3128-1B8D-0BFB-655C89B564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E4062A-1CEC-AE79-961A-85CDD1DACC7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5F55AFF-F9C4-DA81-B4C4-A8B25F0CB620}"/>
              </a:ext>
            </a:extLst>
          </p:cNvPr>
          <p:cNvSpPr>
            <a:spLocks noGrp="1"/>
          </p:cNvSpPr>
          <p:nvPr>
            <p:ph type="sldNum" sz="quarter" idx="5"/>
          </p:nvPr>
        </p:nvSpPr>
        <p:spPr/>
        <p:txBody>
          <a:bodyPr/>
          <a:lstStyle/>
          <a:p>
            <a:fld id="{5C664B30-646F-8643-8653-8343F83773FD}" type="slidenum">
              <a:rPr lang="en-US" smtClean="0"/>
              <a:t>42</a:t>
            </a:fld>
            <a:endParaRPr lang="en-US" dirty="0"/>
          </a:p>
        </p:txBody>
      </p:sp>
    </p:spTree>
    <p:extLst>
      <p:ext uri="{BB962C8B-B14F-4D97-AF65-F5344CB8AC3E}">
        <p14:creationId xmlns:p14="http://schemas.microsoft.com/office/powerpoint/2010/main" val="841754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D8661-228D-2836-EC4B-B4D59BE22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9BFA15-56F1-0FAC-C006-D4FE0E0E4F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C1C13-345C-94B7-0AF9-F8629B9EA9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C7EBA1-38DC-344E-7F32-73F3D47FFC43}"/>
              </a:ext>
            </a:extLst>
          </p:cNvPr>
          <p:cNvSpPr>
            <a:spLocks noGrp="1"/>
          </p:cNvSpPr>
          <p:nvPr>
            <p:ph type="sldNum" sz="quarter" idx="5"/>
          </p:nvPr>
        </p:nvSpPr>
        <p:spPr/>
        <p:txBody>
          <a:bodyPr/>
          <a:lstStyle/>
          <a:p>
            <a:fld id="{5C664B30-646F-8643-8653-8343F83773FD}" type="slidenum">
              <a:rPr lang="en-US" smtClean="0"/>
              <a:t>43</a:t>
            </a:fld>
            <a:endParaRPr lang="en-US" dirty="0"/>
          </a:p>
        </p:txBody>
      </p:sp>
    </p:spTree>
    <p:extLst>
      <p:ext uri="{BB962C8B-B14F-4D97-AF65-F5344CB8AC3E}">
        <p14:creationId xmlns:p14="http://schemas.microsoft.com/office/powerpoint/2010/main" val="20494889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DA537-3A12-1818-C163-B910CC3236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2CE2D0-F54E-36A2-3459-C9E5464800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9AA76F-6083-1B1E-E7F6-EB9DAC0FA3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C11922-D95F-5B14-1561-CFCD432E8D5E}"/>
              </a:ext>
            </a:extLst>
          </p:cNvPr>
          <p:cNvSpPr>
            <a:spLocks noGrp="1"/>
          </p:cNvSpPr>
          <p:nvPr>
            <p:ph type="sldNum" sz="quarter" idx="5"/>
          </p:nvPr>
        </p:nvSpPr>
        <p:spPr/>
        <p:txBody>
          <a:bodyPr/>
          <a:lstStyle/>
          <a:p>
            <a:fld id="{5C664B30-646F-8643-8653-8343F83773FD}" type="slidenum">
              <a:rPr lang="en-US" smtClean="0"/>
              <a:t>44</a:t>
            </a:fld>
            <a:endParaRPr lang="en-US" dirty="0"/>
          </a:p>
        </p:txBody>
      </p:sp>
    </p:spTree>
    <p:extLst>
      <p:ext uri="{BB962C8B-B14F-4D97-AF65-F5344CB8AC3E}">
        <p14:creationId xmlns:p14="http://schemas.microsoft.com/office/powerpoint/2010/main" val="15361851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44C89-03BE-AD73-1CAA-C259A8157C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CAEAD1-14DD-6F8D-2103-6B6671C8CE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AA8E0C-7B6C-1A82-60DC-4DB93489E4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0AE504-FC1C-459D-1D96-69DD1E7945B5}"/>
              </a:ext>
            </a:extLst>
          </p:cNvPr>
          <p:cNvSpPr>
            <a:spLocks noGrp="1"/>
          </p:cNvSpPr>
          <p:nvPr>
            <p:ph type="sldNum" sz="quarter" idx="5"/>
          </p:nvPr>
        </p:nvSpPr>
        <p:spPr/>
        <p:txBody>
          <a:bodyPr/>
          <a:lstStyle/>
          <a:p>
            <a:fld id="{5C664B30-646F-8643-8653-8343F83773FD}" type="slidenum">
              <a:rPr lang="en-US" smtClean="0"/>
              <a:t>45</a:t>
            </a:fld>
            <a:endParaRPr lang="en-US" dirty="0"/>
          </a:p>
        </p:txBody>
      </p:sp>
    </p:spTree>
    <p:extLst>
      <p:ext uri="{BB962C8B-B14F-4D97-AF65-F5344CB8AC3E}">
        <p14:creationId xmlns:p14="http://schemas.microsoft.com/office/powerpoint/2010/main" val="26465126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1622F-86B8-DB1A-C367-2350093F63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C6D3DE-CC90-1BDC-4BB5-F0DB4ABC13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B7AD13-9A15-10F7-645F-7BE07EB54A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08ACB2-08D7-86D8-E6A2-2903A1A67638}"/>
              </a:ext>
            </a:extLst>
          </p:cNvPr>
          <p:cNvSpPr>
            <a:spLocks noGrp="1"/>
          </p:cNvSpPr>
          <p:nvPr>
            <p:ph type="sldNum" sz="quarter" idx="5"/>
          </p:nvPr>
        </p:nvSpPr>
        <p:spPr/>
        <p:txBody>
          <a:bodyPr/>
          <a:lstStyle/>
          <a:p>
            <a:fld id="{5C664B30-646F-8643-8653-8343F83773FD}" type="slidenum">
              <a:rPr lang="en-US" smtClean="0"/>
              <a:t>46</a:t>
            </a:fld>
            <a:endParaRPr lang="en-US" dirty="0"/>
          </a:p>
        </p:txBody>
      </p:sp>
    </p:spTree>
    <p:extLst>
      <p:ext uri="{BB962C8B-B14F-4D97-AF65-F5344CB8AC3E}">
        <p14:creationId xmlns:p14="http://schemas.microsoft.com/office/powerpoint/2010/main" val="27557506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664B30-646F-8643-8653-8343F83773FD}" type="slidenum">
              <a:rPr lang="en-US" smtClean="0"/>
              <a:t>47</a:t>
            </a:fld>
            <a:endParaRPr lang="en-US" dirty="0"/>
          </a:p>
        </p:txBody>
      </p:sp>
    </p:spTree>
    <p:extLst>
      <p:ext uri="{BB962C8B-B14F-4D97-AF65-F5344CB8AC3E}">
        <p14:creationId xmlns:p14="http://schemas.microsoft.com/office/powerpoint/2010/main" val="34633607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664B30-646F-8643-8653-8343F83773FD}" type="slidenum">
              <a:rPr lang="en-US" smtClean="0"/>
              <a:t>48</a:t>
            </a:fld>
            <a:endParaRPr lang="en-US" dirty="0"/>
          </a:p>
        </p:txBody>
      </p:sp>
    </p:spTree>
    <p:extLst>
      <p:ext uri="{BB962C8B-B14F-4D97-AF65-F5344CB8AC3E}">
        <p14:creationId xmlns:p14="http://schemas.microsoft.com/office/powerpoint/2010/main" val="20030902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Continuing Education Units (CEUs)</a:t>
            </a:r>
          </a:p>
          <a:p>
            <a:r>
              <a:rPr lang="en-US" dirty="0"/>
              <a:t>WPS offers a certificate of achievement via a follow-up email. The email contains contact hours, which governing bodies may accept for CEUs. Contact your CUE governing body for details on submitting our contact hours. </a:t>
            </a:r>
          </a:p>
          <a:p>
            <a:pPr marL="0" indent="0">
              <a:buNone/>
            </a:pPr>
            <a:r>
              <a:rPr lang="en-US" b="1" dirty="0"/>
              <a:t>Follow-up Questions</a:t>
            </a:r>
          </a:p>
          <a:p>
            <a:pPr marL="0" indent="0">
              <a:buNone/>
            </a:pPr>
            <a:r>
              <a:rPr lang="en-US" dirty="0"/>
              <a:t>WPS will accept event related questions for seven days following the live event. The questions must be received by noon on the seventh day.</a:t>
            </a:r>
          </a:p>
          <a:p>
            <a:pPr marL="171450" indent="-171450">
              <a:buFont typeface="Arial" panose="020B0604020202020204" pitchFamily="34" charset="0"/>
              <a:buChar char="•"/>
            </a:pPr>
            <a:r>
              <a:rPr lang="en-US" dirty="0">
                <a:solidFill>
                  <a:schemeClr val="tx1"/>
                </a:solidFill>
              </a:rPr>
              <a:t>Email </a:t>
            </a:r>
            <a:r>
              <a:rPr lang="en-US" dirty="0">
                <a:solidFill>
                  <a:schemeClr val="tx1"/>
                </a:solidFill>
                <a:hlinkClick r:id="rId3"/>
              </a:rPr>
              <a:t>wps.gha.education@wpsic.com</a:t>
            </a:r>
            <a:endParaRPr lang="en-US" dirty="0"/>
          </a:p>
          <a:p>
            <a:pPr marL="171450" indent="-171450">
              <a:buFont typeface="Arial" panose="020B0604020202020204" pitchFamily="34" charset="0"/>
              <a:buChar char="•"/>
            </a:pPr>
            <a:r>
              <a:rPr lang="en-US" dirty="0"/>
              <a:t>Subject Line: Today’s Topic</a:t>
            </a:r>
          </a:p>
          <a:p>
            <a:pPr marL="0" indent="0">
              <a:buNone/>
            </a:pPr>
            <a:r>
              <a:rPr lang="en-US" dirty="0"/>
              <a:t>Send claim specific questions to Customer Service </a:t>
            </a:r>
          </a:p>
          <a:p>
            <a:endParaRPr lang="en-US" dirty="0"/>
          </a:p>
        </p:txBody>
      </p:sp>
      <p:sp>
        <p:nvSpPr>
          <p:cNvPr id="4" name="Slide Number Placeholder 3"/>
          <p:cNvSpPr>
            <a:spLocks noGrp="1"/>
          </p:cNvSpPr>
          <p:nvPr>
            <p:ph type="sldNum" sz="quarter" idx="5"/>
          </p:nvPr>
        </p:nvSpPr>
        <p:spPr/>
        <p:txBody>
          <a:bodyPr/>
          <a:lstStyle/>
          <a:p>
            <a:fld id="{5C664B30-646F-8643-8653-8343F83773FD}" type="slidenum">
              <a:rPr lang="en-US" smtClean="0"/>
              <a:t>49</a:t>
            </a:fld>
            <a:endParaRPr lang="en-US" dirty="0"/>
          </a:p>
        </p:txBody>
      </p:sp>
    </p:spTree>
    <p:extLst>
      <p:ext uri="{BB962C8B-B14F-4D97-AF65-F5344CB8AC3E}">
        <p14:creationId xmlns:p14="http://schemas.microsoft.com/office/powerpoint/2010/main" val="37202997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664B30-646F-8643-8653-8343F83773FD}" type="slidenum">
              <a:rPr lang="en-US" smtClean="0"/>
              <a:t>50</a:t>
            </a:fld>
            <a:endParaRPr lang="en-US" dirty="0"/>
          </a:p>
        </p:txBody>
      </p:sp>
    </p:spTree>
    <p:extLst>
      <p:ext uri="{BB962C8B-B14F-4D97-AF65-F5344CB8AC3E}">
        <p14:creationId xmlns:p14="http://schemas.microsoft.com/office/powerpoint/2010/main" val="4131093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664B30-646F-8643-8653-8343F83773FD}" type="slidenum">
              <a:rPr lang="en-US" smtClean="0"/>
              <a:t>51</a:t>
            </a:fld>
            <a:endParaRPr lang="en-US" dirty="0"/>
          </a:p>
        </p:txBody>
      </p:sp>
    </p:spTree>
    <p:extLst>
      <p:ext uri="{BB962C8B-B14F-4D97-AF65-F5344CB8AC3E}">
        <p14:creationId xmlns:p14="http://schemas.microsoft.com/office/powerpoint/2010/main" val="2167535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664B30-646F-8643-8653-8343F83773FD}" type="slidenum">
              <a:rPr lang="en-US" smtClean="0"/>
              <a:t>7</a:t>
            </a:fld>
            <a:endParaRPr lang="en-US" dirty="0"/>
          </a:p>
        </p:txBody>
      </p:sp>
    </p:spTree>
    <p:extLst>
      <p:ext uri="{BB962C8B-B14F-4D97-AF65-F5344CB8AC3E}">
        <p14:creationId xmlns:p14="http://schemas.microsoft.com/office/powerpoint/2010/main" val="1714623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3FBA1-39BC-7AF8-D8A6-DBF59BE6E5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B28423-A09F-7BCE-2896-7B5E6DFC53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77FD89-D0F5-4F3E-A1CD-0B577DD5AA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A6F893-F08A-E720-25D5-B5CAA9A8F956}"/>
              </a:ext>
            </a:extLst>
          </p:cNvPr>
          <p:cNvSpPr>
            <a:spLocks noGrp="1"/>
          </p:cNvSpPr>
          <p:nvPr>
            <p:ph type="sldNum" sz="quarter" idx="5"/>
          </p:nvPr>
        </p:nvSpPr>
        <p:spPr/>
        <p:txBody>
          <a:bodyPr/>
          <a:lstStyle/>
          <a:p>
            <a:fld id="{5C664B30-646F-8643-8653-8343F83773FD}" type="slidenum">
              <a:rPr lang="en-US" smtClean="0"/>
              <a:t>8</a:t>
            </a:fld>
            <a:endParaRPr lang="en-US" dirty="0"/>
          </a:p>
        </p:txBody>
      </p:sp>
    </p:spTree>
    <p:extLst>
      <p:ext uri="{BB962C8B-B14F-4D97-AF65-F5344CB8AC3E}">
        <p14:creationId xmlns:p14="http://schemas.microsoft.com/office/powerpoint/2010/main" val="816987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8D1A4-3673-758F-0F97-57F41CFCDB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5A4E22-8BC1-E13F-2606-5C08CB9B2A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64A75D-F24D-62A2-5202-8AA3BCB219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7858E4-80A5-5511-E177-7BCAB6B7675D}"/>
              </a:ext>
            </a:extLst>
          </p:cNvPr>
          <p:cNvSpPr>
            <a:spLocks noGrp="1"/>
          </p:cNvSpPr>
          <p:nvPr>
            <p:ph type="sldNum" sz="quarter" idx="5"/>
          </p:nvPr>
        </p:nvSpPr>
        <p:spPr/>
        <p:txBody>
          <a:bodyPr/>
          <a:lstStyle/>
          <a:p>
            <a:fld id="{5C664B30-646F-8643-8653-8343F83773FD}" type="slidenum">
              <a:rPr lang="en-US" smtClean="0"/>
              <a:t>9</a:t>
            </a:fld>
            <a:endParaRPr lang="en-US" dirty="0"/>
          </a:p>
        </p:txBody>
      </p:sp>
    </p:spTree>
    <p:extLst>
      <p:ext uri="{BB962C8B-B14F-4D97-AF65-F5344CB8AC3E}">
        <p14:creationId xmlns:p14="http://schemas.microsoft.com/office/powerpoint/2010/main" val="560401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25742-1FEF-A2EF-72C1-ADCC0F61E6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62EEA7-785A-2C2C-A728-1F929FE02D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676E92-530C-B43F-2C51-56EAB303A8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6C5F04-2B7C-95FF-55B8-AB48B9358BE4}"/>
              </a:ext>
            </a:extLst>
          </p:cNvPr>
          <p:cNvSpPr>
            <a:spLocks noGrp="1"/>
          </p:cNvSpPr>
          <p:nvPr>
            <p:ph type="sldNum" sz="quarter" idx="5"/>
          </p:nvPr>
        </p:nvSpPr>
        <p:spPr/>
        <p:txBody>
          <a:bodyPr/>
          <a:lstStyle/>
          <a:p>
            <a:fld id="{5C664B30-646F-8643-8653-8343F83773FD}" type="slidenum">
              <a:rPr lang="en-US" smtClean="0"/>
              <a:t>10</a:t>
            </a:fld>
            <a:endParaRPr lang="en-US" dirty="0"/>
          </a:p>
        </p:txBody>
      </p:sp>
    </p:spTree>
    <p:extLst>
      <p:ext uri="{BB962C8B-B14F-4D97-AF65-F5344CB8AC3E}">
        <p14:creationId xmlns:p14="http://schemas.microsoft.com/office/powerpoint/2010/main" val="279569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813EC-2712-00E9-1442-4282CBD9AC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CBBEDC-5DD4-2DE3-9D4D-3E62450BD0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6EC8E6-FFD8-5E25-7AF8-D745EFC0B9B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54D618-425A-A456-99D6-8F0EFF1BC17F}"/>
              </a:ext>
            </a:extLst>
          </p:cNvPr>
          <p:cNvSpPr>
            <a:spLocks noGrp="1"/>
          </p:cNvSpPr>
          <p:nvPr>
            <p:ph type="sldNum" sz="quarter" idx="5"/>
          </p:nvPr>
        </p:nvSpPr>
        <p:spPr/>
        <p:txBody>
          <a:bodyPr/>
          <a:lstStyle/>
          <a:p>
            <a:fld id="{5C664B30-646F-8643-8653-8343F83773FD}" type="slidenum">
              <a:rPr lang="en-US" smtClean="0"/>
              <a:t>11</a:t>
            </a:fld>
            <a:endParaRPr lang="en-US" dirty="0"/>
          </a:p>
        </p:txBody>
      </p:sp>
    </p:spTree>
    <p:extLst>
      <p:ext uri="{BB962C8B-B14F-4D97-AF65-F5344CB8AC3E}">
        <p14:creationId xmlns:p14="http://schemas.microsoft.com/office/powerpoint/2010/main" val="19865357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blue and black logo&#10;&#10;Description automatically generated">
            <a:extLst>
              <a:ext uri="{FF2B5EF4-FFF2-40B4-BE49-F238E27FC236}">
                <a16:creationId xmlns:a16="http://schemas.microsoft.com/office/drawing/2014/main" id="{AA20C6C4-F155-7803-EFE1-9762E8F8E67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6890" y="793676"/>
            <a:ext cx="2808514" cy="915368"/>
          </a:xfrm>
          <a:prstGeom prst="rect">
            <a:avLst/>
          </a:prstGeom>
        </p:spPr>
      </p:pic>
      <p:sp>
        <p:nvSpPr>
          <p:cNvPr id="3" name="Subtitle 2">
            <a:extLst>
              <a:ext uri="{FF2B5EF4-FFF2-40B4-BE49-F238E27FC236}">
                <a16:creationId xmlns:a16="http://schemas.microsoft.com/office/drawing/2014/main" id="{8B1FA38E-B6D4-E7E2-AD0C-0525A67BA19B}"/>
              </a:ext>
            </a:extLst>
          </p:cNvPr>
          <p:cNvSpPr>
            <a:spLocks noGrp="1"/>
          </p:cNvSpPr>
          <p:nvPr>
            <p:ph type="subTitle" idx="1"/>
          </p:nvPr>
        </p:nvSpPr>
        <p:spPr>
          <a:xfrm>
            <a:off x="4487308" y="5191125"/>
            <a:ext cx="5190092" cy="1027864"/>
          </a:xfrm>
        </p:spPr>
        <p:txBody>
          <a:bodyPr/>
          <a:lstStyle>
            <a:lvl1pPr marL="0" indent="0" algn="ctr">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pic>
        <p:nvPicPr>
          <p:cNvPr id="10" name="Picture 9" descr="Logo, company name&#10;&#10;Description automatically generated">
            <a:extLst>
              <a:ext uri="{FF2B5EF4-FFF2-40B4-BE49-F238E27FC236}">
                <a16:creationId xmlns:a16="http://schemas.microsoft.com/office/drawing/2014/main" id="{79478F67-FB7C-B918-569D-233FCB007EF0}"/>
              </a:ext>
            </a:extLst>
          </p:cNvPr>
          <p:cNvPicPr>
            <a:picLocks noChangeAspect="1"/>
          </p:cNvPicPr>
          <p:nvPr userDrawn="1"/>
        </p:nvPicPr>
        <p:blipFill>
          <a:blip r:embed="rId3" cstate="email">
            <a:extLst>
              <a:ext uri="{28A0092B-C50C-407E-A947-70E740481C1C}">
                <a14:useLocalDpi xmlns:a14="http://schemas.microsoft.com/office/drawing/2010/main"/>
              </a:ext>
            </a:extLst>
          </a:blip>
          <a:srcRect t="9737"/>
          <a:stretch/>
        </p:blipFill>
        <p:spPr>
          <a:xfrm>
            <a:off x="526890" y="5398589"/>
            <a:ext cx="2808514" cy="1107794"/>
          </a:xfrm>
          <a:prstGeom prst="rect">
            <a:avLst/>
          </a:prstGeom>
        </p:spPr>
      </p:pic>
      <p:sp>
        <p:nvSpPr>
          <p:cNvPr id="4" name="Slide Number Placeholder 7">
            <a:extLst>
              <a:ext uri="{FF2B5EF4-FFF2-40B4-BE49-F238E27FC236}">
                <a16:creationId xmlns:a16="http://schemas.microsoft.com/office/drawing/2014/main" id="{525A48F2-9A76-3D99-FF32-380DF7951746}"/>
              </a:ext>
            </a:extLst>
          </p:cNvPr>
          <p:cNvSpPr txBox="1">
            <a:spLocks/>
          </p:cNvSpPr>
          <p:nvPr userDrawn="1"/>
        </p:nvSpPr>
        <p:spPr>
          <a:xfrm>
            <a:off x="11236245" y="6354595"/>
            <a:ext cx="997109" cy="28879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B713F2D-763E-4FA7-AA2D-3F7456ADA4C8}" type="slidenum">
              <a:rPr lang="en-US" smtClean="0"/>
              <a:pPr algn="l"/>
              <a:t>‹#›</a:t>
            </a:fld>
            <a:endParaRPr lang="en-US" dirty="0"/>
          </a:p>
        </p:txBody>
      </p:sp>
      <p:pic>
        <p:nvPicPr>
          <p:cNvPr id="5" name="Picture 4" descr="A close up of a logo&#10;&#10;Description automatically generated">
            <a:extLst>
              <a:ext uri="{FF2B5EF4-FFF2-40B4-BE49-F238E27FC236}">
                <a16:creationId xmlns:a16="http://schemas.microsoft.com/office/drawing/2014/main" id="{CCE51CA9-45C0-BDD0-9ED0-847272E8E34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7162800" y="-18825"/>
            <a:ext cx="5029200" cy="4724731"/>
          </a:xfrm>
          <a:prstGeom prst="rect">
            <a:avLst/>
          </a:prstGeom>
        </p:spPr>
      </p:pic>
      <p:sp>
        <p:nvSpPr>
          <p:cNvPr id="2" name="Title 1">
            <a:extLst>
              <a:ext uri="{FF2B5EF4-FFF2-40B4-BE49-F238E27FC236}">
                <a16:creationId xmlns:a16="http://schemas.microsoft.com/office/drawing/2014/main" id="{562FDC75-92C1-E9B5-3504-B59857A6FD43}"/>
              </a:ext>
            </a:extLst>
          </p:cNvPr>
          <p:cNvSpPr>
            <a:spLocks noGrp="1"/>
          </p:cNvSpPr>
          <p:nvPr>
            <p:ph type="ctrTitle"/>
          </p:nvPr>
        </p:nvSpPr>
        <p:spPr>
          <a:xfrm>
            <a:off x="526890" y="1918234"/>
            <a:ext cx="8836185" cy="2734447"/>
          </a:xfrm>
        </p:spPr>
        <p:txBody>
          <a:bodyPr anchor="ctr"/>
          <a:lstStyle>
            <a:lvl1pPr algn="l">
              <a:defRPr sz="6000">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325944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CPT, picture w/ snow flak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3A1C11E-9CCC-ABB6-5C3B-D960528527E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73939" y="320851"/>
            <a:ext cx="2315954" cy="2315954"/>
          </a:xfrm>
          <a:prstGeom prst="rect">
            <a:avLst/>
          </a:prstGeom>
        </p:spPr>
      </p:pic>
      <p:sp>
        <p:nvSpPr>
          <p:cNvPr id="2" name="Title 1">
            <a:extLst>
              <a:ext uri="{FF2B5EF4-FFF2-40B4-BE49-F238E27FC236}">
                <a16:creationId xmlns:a16="http://schemas.microsoft.com/office/drawing/2014/main" id="{5D4D8FBD-4069-8E42-73DD-E2181C6C820A}"/>
              </a:ext>
            </a:extLst>
          </p:cNvPr>
          <p:cNvSpPr>
            <a:spLocks noGrp="1"/>
          </p:cNvSpPr>
          <p:nvPr>
            <p:ph type="title"/>
          </p:nvPr>
        </p:nvSpPr>
        <p:spPr>
          <a:xfrm>
            <a:off x="838200" y="365125"/>
            <a:ext cx="8160309" cy="1325563"/>
          </a:xfrm>
        </p:spPr>
        <p:txBody>
          <a:bodyPr/>
          <a:lstStyle>
            <a:lvl1pPr>
              <a:defRPr>
                <a:solidFill>
                  <a:schemeClr val="tx1">
                    <a:lumMod val="75000"/>
                    <a:lumOff val="25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68ED624-3888-3796-CDD6-9C36A7486143}"/>
              </a:ext>
            </a:extLst>
          </p:cNvPr>
          <p:cNvSpPr>
            <a:spLocks noGrp="1"/>
          </p:cNvSpPr>
          <p:nvPr>
            <p:ph idx="1"/>
          </p:nvPr>
        </p:nvSpPr>
        <p:spPr>
          <a:xfrm>
            <a:off x="838200" y="1804988"/>
            <a:ext cx="6096000" cy="4583047"/>
          </a:xfrm>
        </p:spPr>
        <p:txBody>
          <a:bodyPr/>
          <a:lstStyle>
            <a:lvl1pPr>
              <a:buClr>
                <a:srgbClr val="042789"/>
              </a:buClr>
              <a:defRPr sz="3200">
                <a:solidFill>
                  <a:schemeClr val="tx1">
                    <a:lumMod val="75000"/>
                    <a:lumOff val="25000"/>
                  </a:schemeClr>
                </a:solidFill>
              </a:defRPr>
            </a:lvl1pPr>
            <a:lvl2pPr>
              <a:buClr>
                <a:srgbClr val="042789"/>
              </a:buClr>
              <a:defRPr sz="2800">
                <a:solidFill>
                  <a:schemeClr val="tx1">
                    <a:lumMod val="75000"/>
                    <a:lumOff val="25000"/>
                  </a:schemeClr>
                </a:solidFill>
              </a:defRPr>
            </a:lvl2pPr>
            <a:lvl3pPr>
              <a:buClr>
                <a:srgbClr val="042789"/>
              </a:buClr>
              <a:defRPr sz="2400">
                <a:solidFill>
                  <a:schemeClr val="tx1">
                    <a:lumMod val="75000"/>
                    <a:lumOff val="25000"/>
                  </a:schemeClr>
                </a:solidFill>
              </a:defRPr>
            </a:lvl3pPr>
          </a:lstStyle>
          <a:p>
            <a:pPr lvl="0"/>
            <a:r>
              <a:rPr lang="en-US" dirty="0"/>
              <a:t>Click to edit Master text styles</a:t>
            </a:r>
          </a:p>
          <a:p>
            <a:pPr lvl="1"/>
            <a:r>
              <a:rPr lang="en-US" dirty="0"/>
              <a:t>Second level</a:t>
            </a:r>
          </a:p>
          <a:p>
            <a:pPr lvl="2"/>
            <a:r>
              <a:rPr lang="en-US" dirty="0"/>
              <a:t>Third level</a:t>
            </a:r>
          </a:p>
        </p:txBody>
      </p:sp>
      <p:sp>
        <p:nvSpPr>
          <p:cNvPr id="6" name="Picture Placeholder 5">
            <a:extLst>
              <a:ext uri="{FF2B5EF4-FFF2-40B4-BE49-F238E27FC236}">
                <a16:creationId xmlns:a16="http://schemas.microsoft.com/office/drawing/2014/main" id="{470A9C83-124F-7E85-852C-E4C1959F6C79}"/>
              </a:ext>
            </a:extLst>
          </p:cNvPr>
          <p:cNvSpPr>
            <a:spLocks noGrp="1"/>
          </p:cNvSpPr>
          <p:nvPr>
            <p:ph type="pic" sz="quarter" idx="10"/>
          </p:nvPr>
        </p:nvSpPr>
        <p:spPr>
          <a:xfrm>
            <a:off x="7243052" y="2857499"/>
            <a:ext cx="4061774" cy="3530536"/>
          </a:xfrm>
        </p:spPr>
        <p:txBody>
          <a:bodyPr/>
          <a:lstStyle>
            <a:lvl1pPr marL="0" indent="0">
              <a:buNone/>
              <a:defRPr/>
            </a:lvl1pPr>
          </a:lstStyle>
          <a:p>
            <a:endParaRPr lang="en-US" dirty="0"/>
          </a:p>
        </p:txBody>
      </p:sp>
      <p:sp>
        <p:nvSpPr>
          <p:cNvPr id="7" name="Slide Number Placeholder 7">
            <a:extLst>
              <a:ext uri="{FF2B5EF4-FFF2-40B4-BE49-F238E27FC236}">
                <a16:creationId xmlns:a16="http://schemas.microsoft.com/office/drawing/2014/main" id="{843CBEC3-41D9-6CF1-E37B-CEBB3EBF6EDA}"/>
              </a:ext>
            </a:extLst>
          </p:cNvPr>
          <p:cNvSpPr txBox="1">
            <a:spLocks/>
          </p:cNvSpPr>
          <p:nvPr userDrawn="1"/>
        </p:nvSpPr>
        <p:spPr>
          <a:xfrm>
            <a:off x="526890" y="6308373"/>
            <a:ext cx="997109" cy="28879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B713F2D-763E-4FA7-AA2D-3F7456ADA4C8}" type="slidenum">
              <a:rPr lang="en-US" smtClean="0"/>
              <a:pPr algn="l"/>
              <a:t>‹#›</a:t>
            </a:fld>
            <a:endParaRPr lang="en-US" dirty="0"/>
          </a:p>
        </p:txBody>
      </p:sp>
      <p:sp>
        <p:nvSpPr>
          <p:cNvPr id="5" name="Text Placeholder 4">
            <a:extLst>
              <a:ext uri="{FF2B5EF4-FFF2-40B4-BE49-F238E27FC236}">
                <a16:creationId xmlns:a16="http://schemas.microsoft.com/office/drawing/2014/main" id="{FBB43D45-DE9B-F1D0-A34A-71E66B47BDDC}"/>
              </a:ext>
            </a:extLst>
          </p:cNvPr>
          <p:cNvSpPr>
            <a:spLocks noGrp="1"/>
          </p:cNvSpPr>
          <p:nvPr>
            <p:ph type="body" sz="quarter" idx="11"/>
          </p:nvPr>
        </p:nvSpPr>
        <p:spPr>
          <a:xfrm>
            <a:off x="1619636" y="6488668"/>
            <a:ext cx="9353164" cy="369332"/>
          </a:xfrm>
        </p:spPr>
        <p:txBody>
          <a:bodyPr>
            <a:noAutofit/>
          </a:bodyPr>
          <a:lstStyle>
            <a:lvl1pPr marL="0" indent="0">
              <a:buNone/>
              <a:defRPr sz="1200">
                <a:solidFill>
                  <a:schemeClr val="tx1">
                    <a:lumMod val="75000"/>
                    <a:lumOff val="25000"/>
                  </a:schemeClr>
                </a:solidFill>
              </a:defRPr>
            </a:lvl1pPr>
            <a:lvl2pPr>
              <a:defRPr sz="1200"/>
            </a:lvl2pPr>
            <a:lvl3pPr>
              <a:defRPr sz="1200"/>
            </a:lvl3pPr>
            <a:lvl4pPr>
              <a:defRPr sz="1200"/>
            </a:lvl4pPr>
            <a:lvl5pPr>
              <a:defRPr sz="1200"/>
            </a:lvl5pPr>
          </a:lstStyle>
          <a:p>
            <a:pPr lvl="0"/>
            <a:r>
              <a:rPr lang="en-US" dirty="0"/>
              <a:t>Click to edit Master text styles</a:t>
            </a:r>
          </a:p>
        </p:txBody>
      </p:sp>
    </p:spTree>
    <p:extLst>
      <p:ext uri="{BB962C8B-B14F-4D97-AF65-F5344CB8AC3E}">
        <p14:creationId xmlns:p14="http://schemas.microsoft.com/office/powerpoint/2010/main" val="2605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Content, footer, w/ snow fla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D8FBD-4069-8E42-73DD-E2181C6C820A}"/>
              </a:ext>
            </a:extLst>
          </p:cNvPr>
          <p:cNvSpPr>
            <a:spLocks noGrp="1"/>
          </p:cNvSpPr>
          <p:nvPr>
            <p:ph type="title"/>
          </p:nvPr>
        </p:nvSpPr>
        <p:spPr>
          <a:xfrm>
            <a:off x="838200" y="365125"/>
            <a:ext cx="8160309" cy="1325563"/>
          </a:xfrm>
        </p:spPr>
        <p:txBody>
          <a:bodyPr/>
          <a:lstStyle>
            <a:lvl1pPr>
              <a:defRPr>
                <a:solidFill>
                  <a:schemeClr val="tx1">
                    <a:lumMod val="75000"/>
                    <a:lumOff val="25000"/>
                  </a:schemeClr>
                </a:solidFill>
              </a:defRPr>
            </a:lvl1pPr>
          </a:lstStyle>
          <a:p>
            <a:r>
              <a:rPr lang="en-US" dirty="0"/>
              <a:t>Click to edit Master title style</a:t>
            </a:r>
          </a:p>
        </p:txBody>
      </p:sp>
      <p:sp>
        <p:nvSpPr>
          <p:cNvPr id="5" name="Slide Number Placeholder 7">
            <a:extLst>
              <a:ext uri="{FF2B5EF4-FFF2-40B4-BE49-F238E27FC236}">
                <a16:creationId xmlns:a16="http://schemas.microsoft.com/office/drawing/2014/main" id="{23BEC34F-514B-D5D1-F2F1-E38D3D386D6C}"/>
              </a:ext>
            </a:extLst>
          </p:cNvPr>
          <p:cNvSpPr txBox="1">
            <a:spLocks/>
          </p:cNvSpPr>
          <p:nvPr userDrawn="1"/>
        </p:nvSpPr>
        <p:spPr>
          <a:xfrm>
            <a:off x="526890" y="6308373"/>
            <a:ext cx="997109" cy="28879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B713F2D-763E-4FA7-AA2D-3F7456ADA4C8}" type="slidenum">
              <a:rPr lang="en-US" smtClean="0"/>
              <a:pPr algn="l"/>
              <a:t>‹#›</a:t>
            </a:fld>
            <a:endParaRPr lang="en-US" dirty="0"/>
          </a:p>
        </p:txBody>
      </p:sp>
      <p:sp>
        <p:nvSpPr>
          <p:cNvPr id="3" name="Content Placeholder 2">
            <a:extLst>
              <a:ext uri="{FF2B5EF4-FFF2-40B4-BE49-F238E27FC236}">
                <a16:creationId xmlns:a16="http://schemas.microsoft.com/office/drawing/2014/main" id="{568ED624-3888-3796-CDD6-9C36A7486143}"/>
              </a:ext>
            </a:extLst>
          </p:cNvPr>
          <p:cNvSpPr>
            <a:spLocks noGrp="1"/>
          </p:cNvSpPr>
          <p:nvPr>
            <p:ph idx="1"/>
          </p:nvPr>
        </p:nvSpPr>
        <p:spPr>
          <a:xfrm>
            <a:off x="838200" y="1804988"/>
            <a:ext cx="10515600" cy="4583047"/>
          </a:xfrm>
        </p:spPr>
        <p:txBody>
          <a:bodyPr/>
          <a:lstStyle>
            <a:lvl1pPr>
              <a:buClr>
                <a:srgbClr val="042789"/>
              </a:buClr>
              <a:defRPr sz="3200">
                <a:solidFill>
                  <a:schemeClr val="tx1">
                    <a:lumMod val="75000"/>
                    <a:lumOff val="25000"/>
                  </a:schemeClr>
                </a:solidFill>
              </a:defRPr>
            </a:lvl1pPr>
            <a:lvl2pPr>
              <a:buClr>
                <a:srgbClr val="042789"/>
              </a:buClr>
              <a:defRPr sz="2800">
                <a:solidFill>
                  <a:schemeClr val="tx1">
                    <a:lumMod val="75000"/>
                    <a:lumOff val="25000"/>
                  </a:schemeClr>
                </a:solidFill>
              </a:defRPr>
            </a:lvl2pPr>
            <a:lvl3pPr>
              <a:buClr>
                <a:srgbClr val="042789"/>
              </a:buClr>
              <a:defRPr sz="2400">
                <a:solidFill>
                  <a:schemeClr val="tx1">
                    <a:lumMod val="75000"/>
                    <a:lumOff val="25000"/>
                  </a:schemeClr>
                </a:solidFill>
              </a:defRPr>
            </a:lvl3pPr>
          </a:lstStyle>
          <a:p>
            <a:pPr lvl="0"/>
            <a:r>
              <a:rPr lang="en-US" dirty="0"/>
              <a:t>Click to edit Master text styles</a:t>
            </a:r>
          </a:p>
          <a:p>
            <a:pPr lvl="1"/>
            <a:r>
              <a:rPr lang="en-US" dirty="0"/>
              <a:t>Second level</a:t>
            </a:r>
          </a:p>
          <a:p>
            <a:pPr lvl="2"/>
            <a:r>
              <a:rPr lang="en-US" dirty="0"/>
              <a:t>Third level</a:t>
            </a:r>
          </a:p>
        </p:txBody>
      </p:sp>
      <p:pic>
        <p:nvPicPr>
          <p:cNvPr id="6" name="Picture 5" descr="A close up of a logo&#10;&#10;Description automatically generated">
            <a:extLst>
              <a:ext uri="{FF2B5EF4-FFF2-40B4-BE49-F238E27FC236}">
                <a16:creationId xmlns:a16="http://schemas.microsoft.com/office/drawing/2014/main" id="{FD5C9C5F-4611-6314-B239-2FC6C58AE05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059108" y="0"/>
            <a:ext cx="3132891" cy="2943225"/>
          </a:xfrm>
          <a:prstGeom prst="rect">
            <a:avLst/>
          </a:prstGeom>
        </p:spPr>
      </p:pic>
      <p:sp>
        <p:nvSpPr>
          <p:cNvPr id="4" name="Text Placeholder 4">
            <a:extLst>
              <a:ext uri="{FF2B5EF4-FFF2-40B4-BE49-F238E27FC236}">
                <a16:creationId xmlns:a16="http://schemas.microsoft.com/office/drawing/2014/main" id="{BEC96AFB-04AA-F4EC-0A68-3FCBED22F960}"/>
              </a:ext>
            </a:extLst>
          </p:cNvPr>
          <p:cNvSpPr>
            <a:spLocks noGrp="1"/>
          </p:cNvSpPr>
          <p:nvPr>
            <p:ph type="body" sz="quarter" idx="11"/>
          </p:nvPr>
        </p:nvSpPr>
        <p:spPr>
          <a:xfrm>
            <a:off x="1619636" y="6488668"/>
            <a:ext cx="9353164" cy="369332"/>
          </a:xfrm>
        </p:spPr>
        <p:txBody>
          <a:bodyPr>
            <a:noAutofit/>
          </a:bodyPr>
          <a:lstStyle>
            <a:lvl1pPr marL="0" indent="0">
              <a:buNone/>
              <a:defRPr sz="1200">
                <a:solidFill>
                  <a:schemeClr val="tx1">
                    <a:lumMod val="75000"/>
                    <a:lumOff val="25000"/>
                  </a:schemeClr>
                </a:solidFill>
              </a:defRPr>
            </a:lvl1pPr>
            <a:lvl2pPr>
              <a:defRPr sz="1200"/>
            </a:lvl2pPr>
            <a:lvl3pPr>
              <a:defRPr sz="1200"/>
            </a:lvl3pPr>
            <a:lvl4pPr>
              <a:defRPr sz="1200"/>
            </a:lvl4pPr>
            <a:lvl5pPr>
              <a:defRPr sz="1200"/>
            </a:lvl5pPr>
          </a:lstStyle>
          <a:p>
            <a:pPr lvl="0"/>
            <a:r>
              <a:rPr lang="en-US" dirty="0"/>
              <a:t>Click to edit Master text styles</a:t>
            </a:r>
          </a:p>
        </p:txBody>
      </p:sp>
    </p:spTree>
    <p:extLst>
      <p:ext uri="{BB962C8B-B14F-4D97-AF65-F5344CB8AC3E}">
        <p14:creationId xmlns:p14="http://schemas.microsoft.com/office/powerpoint/2010/main" val="1843761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ubtitle, Content, CPT with snow fla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D8FBD-4069-8E42-73DD-E2181C6C820A}"/>
              </a:ext>
            </a:extLst>
          </p:cNvPr>
          <p:cNvSpPr>
            <a:spLocks noGrp="1"/>
          </p:cNvSpPr>
          <p:nvPr>
            <p:ph type="title"/>
          </p:nvPr>
        </p:nvSpPr>
        <p:spPr>
          <a:xfrm>
            <a:off x="838200" y="365125"/>
            <a:ext cx="8160309" cy="1325563"/>
          </a:xfrm>
        </p:spPr>
        <p:txBody>
          <a:bodyPr/>
          <a:lstStyle>
            <a:lvl1pPr>
              <a:defRPr>
                <a:solidFill>
                  <a:schemeClr val="tx1">
                    <a:lumMod val="75000"/>
                    <a:lumOff val="25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68ED624-3888-3796-CDD6-9C36A7486143}"/>
              </a:ext>
            </a:extLst>
          </p:cNvPr>
          <p:cNvSpPr>
            <a:spLocks noGrp="1"/>
          </p:cNvSpPr>
          <p:nvPr>
            <p:ph idx="1"/>
          </p:nvPr>
        </p:nvSpPr>
        <p:spPr>
          <a:xfrm>
            <a:off x="838200" y="2706624"/>
            <a:ext cx="10515600" cy="3681411"/>
          </a:xfrm>
        </p:spPr>
        <p:txBody>
          <a:bodyPr/>
          <a:lstStyle>
            <a:lvl1pPr>
              <a:buClr>
                <a:srgbClr val="042789"/>
              </a:buClr>
              <a:defRPr sz="3200">
                <a:solidFill>
                  <a:schemeClr val="tx1">
                    <a:lumMod val="75000"/>
                    <a:lumOff val="25000"/>
                  </a:schemeClr>
                </a:solidFill>
              </a:defRPr>
            </a:lvl1pPr>
            <a:lvl2pPr>
              <a:buClr>
                <a:srgbClr val="042789"/>
              </a:buClr>
              <a:defRPr sz="2800">
                <a:solidFill>
                  <a:schemeClr val="tx1">
                    <a:lumMod val="75000"/>
                    <a:lumOff val="25000"/>
                  </a:schemeClr>
                </a:solidFill>
              </a:defRPr>
            </a:lvl2pPr>
            <a:lvl3pPr>
              <a:buClr>
                <a:srgbClr val="042789"/>
              </a:buClr>
              <a:defRPr sz="2400">
                <a:solidFill>
                  <a:schemeClr val="tx1">
                    <a:lumMod val="75000"/>
                    <a:lumOff val="25000"/>
                  </a:schemeClr>
                </a:solidFill>
              </a:defRPr>
            </a:lvl3pPr>
          </a:lstStyle>
          <a:p>
            <a:pPr lvl="0"/>
            <a:r>
              <a:rPr lang="en-US" dirty="0"/>
              <a:t>Click to edit Master text styles</a:t>
            </a:r>
          </a:p>
          <a:p>
            <a:pPr lvl="1"/>
            <a:r>
              <a:rPr lang="en-US" dirty="0"/>
              <a:t>Second level</a:t>
            </a:r>
          </a:p>
          <a:p>
            <a:pPr lvl="2"/>
            <a:r>
              <a:rPr lang="en-US" dirty="0"/>
              <a:t>Third level</a:t>
            </a:r>
          </a:p>
        </p:txBody>
      </p:sp>
      <p:sp>
        <p:nvSpPr>
          <p:cNvPr id="10" name="Content Placeholder 9">
            <a:extLst>
              <a:ext uri="{FF2B5EF4-FFF2-40B4-BE49-F238E27FC236}">
                <a16:creationId xmlns:a16="http://schemas.microsoft.com/office/drawing/2014/main" id="{D1757A32-511D-9DBE-F7E3-D2A6071AC20B}"/>
              </a:ext>
            </a:extLst>
          </p:cNvPr>
          <p:cNvSpPr>
            <a:spLocks noGrp="1"/>
          </p:cNvSpPr>
          <p:nvPr>
            <p:ph sz="quarter" idx="10" hasCustomPrompt="1"/>
          </p:nvPr>
        </p:nvSpPr>
        <p:spPr>
          <a:xfrm>
            <a:off x="838200" y="1828800"/>
            <a:ext cx="8159750" cy="740664"/>
          </a:xfrm>
        </p:spPr>
        <p:txBody>
          <a:bodyPr>
            <a:normAutofit/>
          </a:bodyPr>
          <a:lstStyle>
            <a:lvl1pPr marL="0" indent="0">
              <a:buNone/>
              <a:defRPr sz="3200">
                <a:solidFill>
                  <a:schemeClr val="tx1">
                    <a:lumMod val="75000"/>
                    <a:lumOff val="25000"/>
                  </a:schemeClr>
                </a:solidFill>
              </a:defRPr>
            </a:lvl1pPr>
          </a:lstStyle>
          <a:p>
            <a:pPr lvl="0"/>
            <a:r>
              <a:rPr lang="en-US" dirty="0"/>
              <a:t>Add your sub title</a:t>
            </a:r>
          </a:p>
        </p:txBody>
      </p:sp>
      <p:sp>
        <p:nvSpPr>
          <p:cNvPr id="5" name="Text Placeholder 4">
            <a:extLst>
              <a:ext uri="{FF2B5EF4-FFF2-40B4-BE49-F238E27FC236}">
                <a16:creationId xmlns:a16="http://schemas.microsoft.com/office/drawing/2014/main" id="{71E18BBE-F7AF-1BE6-9878-07866E6B5560}"/>
              </a:ext>
            </a:extLst>
          </p:cNvPr>
          <p:cNvSpPr>
            <a:spLocks noGrp="1"/>
          </p:cNvSpPr>
          <p:nvPr>
            <p:ph type="body" sz="quarter" idx="11"/>
          </p:nvPr>
        </p:nvSpPr>
        <p:spPr>
          <a:xfrm>
            <a:off x="1619636" y="6488668"/>
            <a:ext cx="9353164" cy="369332"/>
          </a:xfrm>
        </p:spPr>
        <p:txBody>
          <a:bodyPr>
            <a:noAutofit/>
          </a:bodyPr>
          <a:lstStyle>
            <a:lvl1pPr marL="0" indent="0">
              <a:buNone/>
              <a:defRPr sz="1200">
                <a:solidFill>
                  <a:schemeClr val="tx1">
                    <a:lumMod val="75000"/>
                    <a:lumOff val="25000"/>
                  </a:schemeClr>
                </a:solidFill>
              </a:defRPr>
            </a:lvl1pPr>
            <a:lvl2pPr>
              <a:defRPr sz="1200"/>
            </a:lvl2pPr>
            <a:lvl3pPr>
              <a:defRPr sz="1200"/>
            </a:lvl3pPr>
            <a:lvl4pPr>
              <a:defRPr sz="1200"/>
            </a:lvl4pPr>
            <a:lvl5pPr>
              <a:defRPr sz="1200"/>
            </a:lvl5pPr>
          </a:lstStyle>
          <a:p>
            <a:pPr lvl="0"/>
            <a:r>
              <a:rPr lang="en-US" dirty="0"/>
              <a:t>Click to edit Master text styles</a:t>
            </a:r>
          </a:p>
        </p:txBody>
      </p:sp>
      <p:sp>
        <p:nvSpPr>
          <p:cNvPr id="7" name="Slide Number Placeholder 7">
            <a:extLst>
              <a:ext uri="{FF2B5EF4-FFF2-40B4-BE49-F238E27FC236}">
                <a16:creationId xmlns:a16="http://schemas.microsoft.com/office/drawing/2014/main" id="{86C4EC8D-3075-8F6F-A91D-F6CEA2DECAB5}"/>
              </a:ext>
            </a:extLst>
          </p:cNvPr>
          <p:cNvSpPr txBox="1">
            <a:spLocks/>
          </p:cNvSpPr>
          <p:nvPr userDrawn="1"/>
        </p:nvSpPr>
        <p:spPr>
          <a:xfrm>
            <a:off x="526890" y="6308373"/>
            <a:ext cx="997109" cy="28879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B713F2D-763E-4FA7-AA2D-3F7456ADA4C8}" type="slidenum">
              <a:rPr lang="en-US" smtClean="0"/>
              <a:pPr algn="l"/>
              <a:t>‹#›</a:t>
            </a:fld>
            <a:endParaRPr lang="en-US" dirty="0"/>
          </a:p>
        </p:txBody>
      </p:sp>
      <p:pic>
        <p:nvPicPr>
          <p:cNvPr id="6" name="Picture 5" descr="A close up of a logo&#10;&#10;Description automatically generated">
            <a:extLst>
              <a:ext uri="{FF2B5EF4-FFF2-40B4-BE49-F238E27FC236}">
                <a16:creationId xmlns:a16="http://schemas.microsoft.com/office/drawing/2014/main" id="{AA93F9BB-C217-64E2-A31D-3B46AE96861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059108" y="0"/>
            <a:ext cx="3132891" cy="2943225"/>
          </a:xfrm>
          <a:prstGeom prst="rect">
            <a:avLst/>
          </a:prstGeom>
        </p:spPr>
      </p:pic>
    </p:spTree>
    <p:extLst>
      <p:ext uri="{BB962C8B-B14F-4D97-AF65-F5344CB8AC3E}">
        <p14:creationId xmlns:p14="http://schemas.microsoft.com/office/powerpoint/2010/main" val="1198325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w cpt &amp; Snow fla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EDA50-45E3-11B6-C56F-F16A8334F226}"/>
              </a:ext>
            </a:extLst>
          </p:cNvPr>
          <p:cNvSpPr>
            <a:spLocks noGrp="1"/>
          </p:cNvSpPr>
          <p:nvPr>
            <p:ph type="title"/>
          </p:nvPr>
        </p:nvSpPr>
        <p:spPr>
          <a:xfrm>
            <a:off x="838200" y="365125"/>
            <a:ext cx="8237220" cy="1325563"/>
          </a:xfrm>
        </p:spPr>
        <p:txBody>
          <a:bodyPr/>
          <a:lstStyle>
            <a:lvl1pPr>
              <a:defRPr>
                <a:solidFill>
                  <a:schemeClr val="tx1">
                    <a:lumMod val="75000"/>
                    <a:lumOff val="25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39CE7F9-2E8C-49DE-E625-21B0196CA3A2}"/>
              </a:ext>
            </a:extLst>
          </p:cNvPr>
          <p:cNvSpPr>
            <a:spLocks noGrp="1"/>
          </p:cNvSpPr>
          <p:nvPr>
            <p:ph sz="half" idx="1"/>
          </p:nvPr>
        </p:nvSpPr>
        <p:spPr>
          <a:xfrm>
            <a:off x="838200" y="1825625"/>
            <a:ext cx="5181600" cy="4351338"/>
          </a:xfrm>
        </p:spPr>
        <p:txBody>
          <a:bodyPr/>
          <a:lstStyle>
            <a:lvl1pPr>
              <a:buClr>
                <a:srgbClr val="042789"/>
              </a:buClr>
              <a:defRPr sz="3200">
                <a:solidFill>
                  <a:schemeClr val="tx1">
                    <a:lumMod val="75000"/>
                    <a:lumOff val="25000"/>
                  </a:schemeClr>
                </a:solidFill>
              </a:defRPr>
            </a:lvl1pPr>
            <a:lvl2pPr>
              <a:buClr>
                <a:srgbClr val="042789"/>
              </a:buClr>
              <a:defRPr sz="2800">
                <a:solidFill>
                  <a:schemeClr val="tx1">
                    <a:lumMod val="75000"/>
                    <a:lumOff val="25000"/>
                  </a:schemeClr>
                </a:solidFill>
              </a:defRPr>
            </a:lvl2pPr>
            <a:lvl3pPr>
              <a:buClr>
                <a:srgbClr val="042789"/>
              </a:buClr>
              <a:defRPr sz="2400">
                <a:solidFill>
                  <a:schemeClr val="tx1">
                    <a:lumMod val="75000"/>
                    <a:lumOff val="25000"/>
                  </a:schemeClr>
                </a:solidFill>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a:extLst>
              <a:ext uri="{FF2B5EF4-FFF2-40B4-BE49-F238E27FC236}">
                <a16:creationId xmlns:a16="http://schemas.microsoft.com/office/drawing/2014/main" id="{0162AF2A-BF63-33F1-D38B-299BF5D4ACA2}"/>
              </a:ext>
            </a:extLst>
          </p:cNvPr>
          <p:cNvSpPr>
            <a:spLocks noGrp="1"/>
          </p:cNvSpPr>
          <p:nvPr>
            <p:ph sz="half" idx="2"/>
          </p:nvPr>
        </p:nvSpPr>
        <p:spPr>
          <a:xfrm>
            <a:off x="6172200" y="1825625"/>
            <a:ext cx="5181600" cy="4351338"/>
          </a:xfrm>
        </p:spPr>
        <p:txBody>
          <a:bodyPr/>
          <a:lstStyle>
            <a:lvl1pPr marL="228600" indent="-228600">
              <a:buClr>
                <a:srgbClr val="042789"/>
              </a:buClr>
              <a:buFont typeface="Arial" panose="020B0604020202020204" pitchFamily="34" charset="0"/>
              <a:buChar char="•"/>
              <a:defRPr sz="3200">
                <a:solidFill>
                  <a:schemeClr val="tx1">
                    <a:lumMod val="75000"/>
                    <a:lumOff val="25000"/>
                  </a:schemeClr>
                </a:solidFill>
              </a:defRPr>
            </a:lvl1pPr>
            <a:lvl2pPr marL="685800" indent="-228600">
              <a:buClr>
                <a:srgbClr val="042789"/>
              </a:buClr>
              <a:buFont typeface="Arial" panose="020B0604020202020204" pitchFamily="34" charset="0"/>
              <a:buChar char="•"/>
              <a:defRPr sz="2800">
                <a:solidFill>
                  <a:schemeClr val="tx1">
                    <a:lumMod val="75000"/>
                    <a:lumOff val="25000"/>
                  </a:schemeClr>
                </a:solidFill>
              </a:defRPr>
            </a:lvl2pPr>
            <a:lvl3pPr marL="1143000" indent="-228600">
              <a:buClr>
                <a:srgbClr val="042789"/>
              </a:buClr>
              <a:buFont typeface="Arial" panose="020B0604020202020204" pitchFamily="34" charset="0"/>
              <a:buChar char="•"/>
              <a:defRPr sz="2400">
                <a:solidFill>
                  <a:schemeClr val="tx1">
                    <a:lumMod val="75000"/>
                    <a:lumOff val="25000"/>
                  </a:schemeClr>
                </a:solidFill>
              </a:defRPr>
            </a:lvl3pPr>
          </a:lstStyle>
          <a:p>
            <a:pPr lvl="0"/>
            <a:r>
              <a:rPr lang="en-US" dirty="0"/>
              <a:t>Click to edit Master text styles</a:t>
            </a:r>
          </a:p>
          <a:p>
            <a:pPr lvl="1"/>
            <a:r>
              <a:rPr lang="en-US" dirty="0"/>
              <a:t>Second level</a:t>
            </a:r>
          </a:p>
          <a:p>
            <a:pPr lvl="2"/>
            <a:r>
              <a:rPr lang="en-US" dirty="0"/>
              <a:t>Third level</a:t>
            </a:r>
          </a:p>
        </p:txBody>
      </p:sp>
      <p:sp>
        <p:nvSpPr>
          <p:cNvPr id="5" name="Text Placeholder 4">
            <a:extLst>
              <a:ext uri="{FF2B5EF4-FFF2-40B4-BE49-F238E27FC236}">
                <a16:creationId xmlns:a16="http://schemas.microsoft.com/office/drawing/2014/main" id="{88B7B75A-BEFD-02A5-1230-5B62F4DEEA68}"/>
              </a:ext>
            </a:extLst>
          </p:cNvPr>
          <p:cNvSpPr>
            <a:spLocks noGrp="1"/>
          </p:cNvSpPr>
          <p:nvPr>
            <p:ph type="body" sz="quarter" idx="11"/>
          </p:nvPr>
        </p:nvSpPr>
        <p:spPr>
          <a:xfrm>
            <a:off x="1495618" y="6374368"/>
            <a:ext cx="9353164" cy="369332"/>
          </a:xfrm>
        </p:spPr>
        <p:txBody>
          <a:bodyPr>
            <a:noAutofit/>
          </a:bodyPr>
          <a:lstStyle>
            <a:lvl1pPr marL="0" indent="0">
              <a:buNone/>
              <a:defRPr sz="1200">
                <a:solidFill>
                  <a:schemeClr val="tx1">
                    <a:lumMod val="75000"/>
                    <a:lumOff val="25000"/>
                  </a:schemeClr>
                </a:solidFill>
              </a:defRPr>
            </a:lvl1pPr>
            <a:lvl2pPr>
              <a:defRPr sz="1200"/>
            </a:lvl2pPr>
            <a:lvl3pPr>
              <a:defRPr sz="1200"/>
            </a:lvl3pPr>
            <a:lvl4pPr>
              <a:defRPr sz="1200"/>
            </a:lvl4pPr>
            <a:lvl5pPr>
              <a:defRPr sz="1200"/>
            </a:lvl5pPr>
          </a:lstStyle>
          <a:p>
            <a:pPr lvl="0"/>
            <a:r>
              <a:rPr lang="en-US" dirty="0"/>
              <a:t>Click to edit Master text styles</a:t>
            </a:r>
          </a:p>
        </p:txBody>
      </p:sp>
      <p:sp>
        <p:nvSpPr>
          <p:cNvPr id="8" name="Slide Number Placeholder 7">
            <a:extLst>
              <a:ext uri="{FF2B5EF4-FFF2-40B4-BE49-F238E27FC236}">
                <a16:creationId xmlns:a16="http://schemas.microsoft.com/office/drawing/2014/main" id="{5756F072-2B2C-E735-06DE-DEBA59AF4E26}"/>
              </a:ext>
            </a:extLst>
          </p:cNvPr>
          <p:cNvSpPr txBox="1">
            <a:spLocks/>
          </p:cNvSpPr>
          <p:nvPr userDrawn="1"/>
        </p:nvSpPr>
        <p:spPr>
          <a:xfrm>
            <a:off x="526890" y="6308373"/>
            <a:ext cx="997109" cy="28879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B713F2D-763E-4FA7-AA2D-3F7456ADA4C8}" type="slidenum">
              <a:rPr lang="en-US" smtClean="0"/>
              <a:pPr algn="l"/>
              <a:t>‹#›</a:t>
            </a:fld>
            <a:endParaRPr lang="en-US" dirty="0"/>
          </a:p>
        </p:txBody>
      </p:sp>
      <p:pic>
        <p:nvPicPr>
          <p:cNvPr id="6" name="Picture 5" descr="A close up of a logo&#10;&#10;Description automatically generated">
            <a:extLst>
              <a:ext uri="{FF2B5EF4-FFF2-40B4-BE49-F238E27FC236}">
                <a16:creationId xmlns:a16="http://schemas.microsoft.com/office/drawing/2014/main" id="{76E78CF7-0DE5-47C9-95D3-7E4300A9B3B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059108" y="0"/>
            <a:ext cx="3132891" cy="2943225"/>
          </a:xfrm>
          <a:prstGeom prst="rect">
            <a:avLst/>
          </a:prstGeom>
        </p:spPr>
      </p:pic>
    </p:spTree>
    <p:extLst>
      <p:ext uri="{BB962C8B-B14F-4D97-AF65-F5344CB8AC3E}">
        <p14:creationId xmlns:p14="http://schemas.microsoft.com/office/powerpoint/2010/main" val="152084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Content, footer, w/ snow fla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D8FBD-4069-8E42-73DD-E2181C6C820A}"/>
              </a:ext>
            </a:extLst>
          </p:cNvPr>
          <p:cNvSpPr>
            <a:spLocks noGrp="1"/>
          </p:cNvSpPr>
          <p:nvPr>
            <p:ph type="title"/>
          </p:nvPr>
        </p:nvSpPr>
        <p:spPr>
          <a:xfrm>
            <a:off x="838200" y="365125"/>
            <a:ext cx="8160309" cy="1325563"/>
          </a:xfrm>
        </p:spPr>
        <p:txBody>
          <a:bodyPr/>
          <a:lstStyle>
            <a:lvl1pPr>
              <a:defRPr>
                <a:solidFill>
                  <a:schemeClr val="tx1">
                    <a:lumMod val="75000"/>
                    <a:lumOff val="25000"/>
                  </a:schemeClr>
                </a:solidFill>
              </a:defRPr>
            </a:lvl1pPr>
          </a:lstStyle>
          <a:p>
            <a:r>
              <a:rPr lang="en-US" dirty="0"/>
              <a:t>Click to edit Master title style</a:t>
            </a:r>
          </a:p>
        </p:txBody>
      </p:sp>
      <p:sp>
        <p:nvSpPr>
          <p:cNvPr id="5" name="Slide Number Placeholder 7">
            <a:extLst>
              <a:ext uri="{FF2B5EF4-FFF2-40B4-BE49-F238E27FC236}">
                <a16:creationId xmlns:a16="http://schemas.microsoft.com/office/drawing/2014/main" id="{23BEC34F-514B-D5D1-F2F1-E38D3D386D6C}"/>
              </a:ext>
            </a:extLst>
          </p:cNvPr>
          <p:cNvSpPr txBox="1">
            <a:spLocks/>
          </p:cNvSpPr>
          <p:nvPr userDrawn="1"/>
        </p:nvSpPr>
        <p:spPr>
          <a:xfrm>
            <a:off x="526890" y="6308373"/>
            <a:ext cx="997109" cy="28879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B713F2D-763E-4FA7-AA2D-3F7456ADA4C8}" type="slidenum">
              <a:rPr lang="en-US" smtClean="0"/>
              <a:pPr algn="l"/>
              <a:t>‹#›</a:t>
            </a:fld>
            <a:endParaRPr lang="en-US" dirty="0"/>
          </a:p>
        </p:txBody>
      </p:sp>
      <p:sp>
        <p:nvSpPr>
          <p:cNvPr id="3" name="Content Placeholder 2">
            <a:extLst>
              <a:ext uri="{FF2B5EF4-FFF2-40B4-BE49-F238E27FC236}">
                <a16:creationId xmlns:a16="http://schemas.microsoft.com/office/drawing/2014/main" id="{568ED624-3888-3796-CDD6-9C36A7486143}"/>
              </a:ext>
            </a:extLst>
          </p:cNvPr>
          <p:cNvSpPr>
            <a:spLocks noGrp="1"/>
          </p:cNvSpPr>
          <p:nvPr>
            <p:ph idx="1"/>
          </p:nvPr>
        </p:nvSpPr>
        <p:spPr>
          <a:xfrm>
            <a:off x="838200" y="1804988"/>
            <a:ext cx="10515600" cy="4583047"/>
          </a:xfrm>
        </p:spPr>
        <p:txBody>
          <a:bodyPr/>
          <a:lstStyle>
            <a:lvl1pPr>
              <a:buClr>
                <a:srgbClr val="042789"/>
              </a:buClr>
              <a:defRPr sz="3200">
                <a:solidFill>
                  <a:schemeClr val="tx1">
                    <a:lumMod val="75000"/>
                    <a:lumOff val="25000"/>
                  </a:schemeClr>
                </a:solidFill>
              </a:defRPr>
            </a:lvl1pPr>
            <a:lvl2pPr>
              <a:buClr>
                <a:srgbClr val="042789"/>
              </a:buClr>
              <a:defRPr sz="2800">
                <a:solidFill>
                  <a:schemeClr val="tx1">
                    <a:lumMod val="75000"/>
                    <a:lumOff val="25000"/>
                  </a:schemeClr>
                </a:solidFill>
              </a:defRPr>
            </a:lvl2pPr>
            <a:lvl3pPr>
              <a:buClr>
                <a:srgbClr val="042789"/>
              </a:buClr>
              <a:defRPr sz="2400">
                <a:solidFill>
                  <a:schemeClr val="tx1">
                    <a:lumMod val="75000"/>
                    <a:lumOff val="25000"/>
                  </a:schemeClr>
                </a:solidFill>
              </a:defRPr>
            </a:lvl3pPr>
          </a:lstStyle>
          <a:p>
            <a:pPr lvl="0"/>
            <a:r>
              <a:rPr lang="en-US" dirty="0"/>
              <a:t>Click to edit Master text styles</a:t>
            </a:r>
          </a:p>
          <a:p>
            <a:pPr lvl="1"/>
            <a:r>
              <a:rPr lang="en-US" dirty="0"/>
              <a:t>Second level</a:t>
            </a:r>
          </a:p>
          <a:p>
            <a:pPr lvl="2"/>
            <a:r>
              <a:rPr lang="en-US" dirty="0"/>
              <a:t>Third level</a:t>
            </a:r>
          </a:p>
        </p:txBody>
      </p:sp>
      <p:sp>
        <p:nvSpPr>
          <p:cNvPr id="4" name="Text Placeholder 4">
            <a:extLst>
              <a:ext uri="{FF2B5EF4-FFF2-40B4-BE49-F238E27FC236}">
                <a16:creationId xmlns:a16="http://schemas.microsoft.com/office/drawing/2014/main" id="{BEC96AFB-04AA-F4EC-0A68-3FCBED22F960}"/>
              </a:ext>
            </a:extLst>
          </p:cNvPr>
          <p:cNvSpPr>
            <a:spLocks noGrp="1"/>
          </p:cNvSpPr>
          <p:nvPr>
            <p:ph type="body" sz="quarter" idx="11"/>
          </p:nvPr>
        </p:nvSpPr>
        <p:spPr>
          <a:xfrm>
            <a:off x="1619636" y="6488668"/>
            <a:ext cx="9353164" cy="369332"/>
          </a:xfrm>
        </p:spPr>
        <p:txBody>
          <a:bodyPr>
            <a:noAutofit/>
          </a:bodyPr>
          <a:lstStyle>
            <a:lvl1pPr marL="0" indent="0">
              <a:buNone/>
              <a:defRPr sz="1200">
                <a:solidFill>
                  <a:schemeClr val="tx1">
                    <a:lumMod val="75000"/>
                    <a:lumOff val="25000"/>
                  </a:schemeClr>
                </a:solidFill>
              </a:defRPr>
            </a:lvl1pPr>
            <a:lvl2pPr>
              <a:defRPr sz="1200"/>
            </a:lvl2pPr>
            <a:lvl3pPr>
              <a:defRPr sz="1200"/>
            </a:lvl3pPr>
            <a:lvl4pPr>
              <a:defRPr sz="1200"/>
            </a:lvl4pPr>
            <a:lvl5pPr>
              <a:defRPr sz="1200"/>
            </a:lvl5pPr>
          </a:lstStyle>
          <a:p>
            <a:pPr lvl="0"/>
            <a:r>
              <a:rPr lang="en-US" dirty="0"/>
              <a:t>Click to edit Master text styles</a:t>
            </a:r>
          </a:p>
        </p:txBody>
      </p:sp>
      <p:pic>
        <p:nvPicPr>
          <p:cNvPr id="7" name="Picture 2">
            <a:extLst>
              <a:ext uri="{FF2B5EF4-FFF2-40B4-BE49-F238E27FC236}">
                <a16:creationId xmlns:a16="http://schemas.microsoft.com/office/drawing/2014/main" id="{00D728AA-88E0-7B20-23C8-68F493C3F8E1}"/>
              </a:ext>
              <a:ext uri="{C183D7F6-B498-43B3-948B-1728B52AA6E4}">
                <adec:decorative xmlns:adec="http://schemas.microsoft.com/office/drawing/2017/decorative" val="1"/>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9729137" y="86385"/>
            <a:ext cx="1624663" cy="1604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894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ubtitle, Content, CPT with snow fla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D8FBD-4069-8E42-73DD-E2181C6C820A}"/>
              </a:ext>
            </a:extLst>
          </p:cNvPr>
          <p:cNvSpPr>
            <a:spLocks noGrp="1"/>
          </p:cNvSpPr>
          <p:nvPr>
            <p:ph type="title"/>
          </p:nvPr>
        </p:nvSpPr>
        <p:spPr>
          <a:xfrm>
            <a:off x="838200" y="365125"/>
            <a:ext cx="8160309" cy="1325563"/>
          </a:xfrm>
        </p:spPr>
        <p:txBody>
          <a:bodyPr/>
          <a:lstStyle>
            <a:lvl1pPr>
              <a:defRPr>
                <a:solidFill>
                  <a:schemeClr val="tx1">
                    <a:lumMod val="75000"/>
                    <a:lumOff val="25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68ED624-3888-3796-CDD6-9C36A7486143}"/>
              </a:ext>
            </a:extLst>
          </p:cNvPr>
          <p:cNvSpPr>
            <a:spLocks noGrp="1"/>
          </p:cNvSpPr>
          <p:nvPr>
            <p:ph idx="1"/>
          </p:nvPr>
        </p:nvSpPr>
        <p:spPr>
          <a:xfrm>
            <a:off x="838200" y="2706624"/>
            <a:ext cx="10515600" cy="3681411"/>
          </a:xfrm>
        </p:spPr>
        <p:txBody>
          <a:bodyPr/>
          <a:lstStyle>
            <a:lvl1pPr>
              <a:buClr>
                <a:srgbClr val="042789"/>
              </a:buClr>
              <a:defRPr sz="3200">
                <a:solidFill>
                  <a:schemeClr val="tx1">
                    <a:lumMod val="75000"/>
                    <a:lumOff val="25000"/>
                  </a:schemeClr>
                </a:solidFill>
              </a:defRPr>
            </a:lvl1pPr>
            <a:lvl2pPr>
              <a:buClr>
                <a:srgbClr val="042789"/>
              </a:buClr>
              <a:defRPr sz="2800">
                <a:solidFill>
                  <a:schemeClr val="tx1">
                    <a:lumMod val="75000"/>
                    <a:lumOff val="25000"/>
                  </a:schemeClr>
                </a:solidFill>
              </a:defRPr>
            </a:lvl2pPr>
            <a:lvl3pPr>
              <a:buClr>
                <a:srgbClr val="042789"/>
              </a:buClr>
              <a:defRPr sz="2400">
                <a:solidFill>
                  <a:schemeClr val="tx1">
                    <a:lumMod val="75000"/>
                    <a:lumOff val="25000"/>
                  </a:schemeClr>
                </a:solidFill>
              </a:defRPr>
            </a:lvl3pPr>
          </a:lstStyle>
          <a:p>
            <a:pPr lvl="0"/>
            <a:r>
              <a:rPr lang="en-US" dirty="0"/>
              <a:t>Click to edit Master text styles</a:t>
            </a:r>
          </a:p>
          <a:p>
            <a:pPr lvl="1"/>
            <a:r>
              <a:rPr lang="en-US" dirty="0"/>
              <a:t>Second level</a:t>
            </a:r>
          </a:p>
          <a:p>
            <a:pPr lvl="2"/>
            <a:r>
              <a:rPr lang="en-US" dirty="0"/>
              <a:t>Third level</a:t>
            </a:r>
          </a:p>
        </p:txBody>
      </p:sp>
      <p:sp>
        <p:nvSpPr>
          <p:cNvPr id="10" name="Content Placeholder 9">
            <a:extLst>
              <a:ext uri="{FF2B5EF4-FFF2-40B4-BE49-F238E27FC236}">
                <a16:creationId xmlns:a16="http://schemas.microsoft.com/office/drawing/2014/main" id="{D1757A32-511D-9DBE-F7E3-D2A6071AC20B}"/>
              </a:ext>
            </a:extLst>
          </p:cNvPr>
          <p:cNvSpPr>
            <a:spLocks noGrp="1"/>
          </p:cNvSpPr>
          <p:nvPr>
            <p:ph sz="quarter" idx="10" hasCustomPrompt="1"/>
          </p:nvPr>
        </p:nvSpPr>
        <p:spPr>
          <a:xfrm>
            <a:off x="838199" y="1828800"/>
            <a:ext cx="10515599" cy="740664"/>
          </a:xfrm>
        </p:spPr>
        <p:txBody>
          <a:bodyPr>
            <a:normAutofit/>
          </a:bodyPr>
          <a:lstStyle>
            <a:lvl1pPr marL="0" indent="0">
              <a:buNone/>
              <a:defRPr sz="3200">
                <a:solidFill>
                  <a:schemeClr val="tx1">
                    <a:lumMod val="75000"/>
                    <a:lumOff val="25000"/>
                  </a:schemeClr>
                </a:solidFill>
              </a:defRPr>
            </a:lvl1pPr>
          </a:lstStyle>
          <a:p>
            <a:pPr lvl="0"/>
            <a:r>
              <a:rPr lang="en-US" dirty="0"/>
              <a:t>Add your sub title</a:t>
            </a:r>
          </a:p>
        </p:txBody>
      </p:sp>
      <p:sp>
        <p:nvSpPr>
          <p:cNvPr id="5" name="Text Placeholder 4">
            <a:extLst>
              <a:ext uri="{FF2B5EF4-FFF2-40B4-BE49-F238E27FC236}">
                <a16:creationId xmlns:a16="http://schemas.microsoft.com/office/drawing/2014/main" id="{71E18BBE-F7AF-1BE6-9878-07866E6B5560}"/>
              </a:ext>
            </a:extLst>
          </p:cNvPr>
          <p:cNvSpPr>
            <a:spLocks noGrp="1"/>
          </p:cNvSpPr>
          <p:nvPr>
            <p:ph type="body" sz="quarter" idx="11"/>
          </p:nvPr>
        </p:nvSpPr>
        <p:spPr>
          <a:xfrm>
            <a:off x="1619636" y="6488668"/>
            <a:ext cx="9353164" cy="369332"/>
          </a:xfrm>
        </p:spPr>
        <p:txBody>
          <a:bodyPr>
            <a:noAutofit/>
          </a:bodyPr>
          <a:lstStyle>
            <a:lvl1pPr marL="0" indent="0">
              <a:buNone/>
              <a:defRPr sz="1200">
                <a:solidFill>
                  <a:schemeClr val="tx1">
                    <a:lumMod val="75000"/>
                    <a:lumOff val="25000"/>
                  </a:schemeClr>
                </a:solidFill>
              </a:defRPr>
            </a:lvl1pPr>
            <a:lvl2pPr>
              <a:defRPr sz="1200"/>
            </a:lvl2pPr>
            <a:lvl3pPr>
              <a:defRPr sz="1200"/>
            </a:lvl3pPr>
            <a:lvl4pPr>
              <a:defRPr sz="1200"/>
            </a:lvl4pPr>
            <a:lvl5pPr>
              <a:defRPr sz="1200"/>
            </a:lvl5pPr>
          </a:lstStyle>
          <a:p>
            <a:pPr lvl="0"/>
            <a:r>
              <a:rPr lang="en-US" dirty="0"/>
              <a:t>Click to edit Master text styles</a:t>
            </a:r>
          </a:p>
        </p:txBody>
      </p:sp>
      <p:sp>
        <p:nvSpPr>
          <p:cNvPr id="7" name="Slide Number Placeholder 7">
            <a:extLst>
              <a:ext uri="{FF2B5EF4-FFF2-40B4-BE49-F238E27FC236}">
                <a16:creationId xmlns:a16="http://schemas.microsoft.com/office/drawing/2014/main" id="{86C4EC8D-3075-8F6F-A91D-F6CEA2DECAB5}"/>
              </a:ext>
            </a:extLst>
          </p:cNvPr>
          <p:cNvSpPr txBox="1">
            <a:spLocks/>
          </p:cNvSpPr>
          <p:nvPr userDrawn="1"/>
        </p:nvSpPr>
        <p:spPr>
          <a:xfrm>
            <a:off x="526890" y="6308373"/>
            <a:ext cx="997109" cy="28879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B713F2D-763E-4FA7-AA2D-3F7456ADA4C8}" type="slidenum">
              <a:rPr lang="en-US" smtClean="0"/>
              <a:pPr algn="l"/>
              <a:t>‹#›</a:t>
            </a:fld>
            <a:endParaRPr lang="en-US" dirty="0"/>
          </a:p>
        </p:txBody>
      </p:sp>
      <p:pic>
        <p:nvPicPr>
          <p:cNvPr id="4" name="Picture 2">
            <a:extLst>
              <a:ext uri="{FF2B5EF4-FFF2-40B4-BE49-F238E27FC236}">
                <a16:creationId xmlns:a16="http://schemas.microsoft.com/office/drawing/2014/main" id="{850E6083-A83B-0601-F933-8BF7064533D8}"/>
              </a:ext>
              <a:ext uri="{C183D7F6-B498-43B3-948B-1728B52AA6E4}">
                <adec:decorative xmlns:adec="http://schemas.microsoft.com/office/drawing/2017/decorative" val="1"/>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9729137" y="86385"/>
            <a:ext cx="1624663" cy="1604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659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w cpt &amp; Snow fla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EDA50-45E3-11B6-C56F-F16A8334F226}"/>
              </a:ext>
            </a:extLst>
          </p:cNvPr>
          <p:cNvSpPr>
            <a:spLocks noGrp="1"/>
          </p:cNvSpPr>
          <p:nvPr>
            <p:ph type="title"/>
          </p:nvPr>
        </p:nvSpPr>
        <p:spPr>
          <a:xfrm>
            <a:off x="838200" y="365125"/>
            <a:ext cx="8237220" cy="1325563"/>
          </a:xfrm>
        </p:spPr>
        <p:txBody>
          <a:bodyPr/>
          <a:lstStyle>
            <a:lvl1pPr>
              <a:defRPr>
                <a:solidFill>
                  <a:schemeClr val="tx1">
                    <a:lumMod val="75000"/>
                    <a:lumOff val="25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39CE7F9-2E8C-49DE-E625-21B0196CA3A2}"/>
              </a:ext>
            </a:extLst>
          </p:cNvPr>
          <p:cNvSpPr>
            <a:spLocks noGrp="1"/>
          </p:cNvSpPr>
          <p:nvPr>
            <p:ph sz="half" idx="1"/>
          </p:nvPr>
        </p:nvSpPr>
        <p:spPr>
          <a:xfrm>
            <a:off x="838200" y="1825625"/>
            <a:ext cx="5181600" cy="4351338"/>
          </a:xfrm>
        </p:spPr>
        <p:txBody>
          <a:bodyPr/>
          <a:lstStyle>
            <a:lvl1pPr>
              <a:buClr>
                <a:srgbClr val="042789"/>
              </a:buClr>
              <a:defRPr sz="3200">
                <a:solidFill>
                  <a:schemeClr val="tx1">
                    <a:lumMod val="75000"/>
                    <a:lumOff val="25000"/>
                  </a:schemeClr>
                </a:solidFill>
              </a:defRPr>
            </a:lvl1pPr>
            <a:lvl2pPr>
              <a:buClr>
                <a:srgbClr val="042789"/>
              </a:buClr>
              <a:defRPr sz="2800">
                <a:solidFill>
                  <a:schemeClr val="tx1">
                    <a:lumMod val="75000"/>
                    <a:lumOff val="25000"/>
                  </a:schemeClr>
                </a:solidFill>
              </a:defRPr>
            </a:lvl2pPr>
            <a:lvl3pPr>
              <a:buClr>
                <a:srgbClr val="042789"/>
              </a:buClr>
              <a:defRPr sz="2400">
                <a:solidFill>
                  <a:schemeClr val="tx1">
                    <a:lumMod val="75000"/>
                    <a:lumOff val="25000"/>
                  </a:schemeClr>
                </a:solidFill>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a:extLst>
              <a:ext uri="{FF2B5EF4-FFF2-40B4-BE49-F238E27FC236}">
                <a16:creationId xmlns:a16="http://schemas.microsoft.com/office/drawing/2014/main" id="{0162AF2A-BF63-33F1-D38B-299BF5D4ACA2}"/>
              </a:ext>
            </a:extLst>
          </p:cNvPr>
          <p:cNvSpPr>
            <a:spLocks noGrp="1"/>
          </p:cNvSpPr>
          <p:nvPr>
            <p:ph sz="half" idx="2"/>
          </p:nvPr>
        </p:nvSpPr>
        <p:spPr>
          <a:xfrm>
            <a:off x="6172200" y="1825625"/>
            <a:ext cx="5181600" cy="4351338"/>
          </a:xfrm>
        </p:spPr>
        <p:txBody>
          <a:bodyPr/>
          <a:lstStyle>
            <a:lvl1pPr marL="228600" indent="-228600">
              <a:buClr>
                <a:srgbClr val="042789"/>
              </a:buClr>
              <a:buFont typeface="Arial" panose="020B0604020202020204" pitchFamily="34" charset="0"/>
              <a:buChar char="•"/>
              <a:defRPr sz="3200">
                <a:solidFill>
                  <a:schemeClr val="tx1">
                    <a:lumMod val="75000"/>
                    <a:lumOff val="25000"/>
                  </a:schemeClr>
                </a:solidFill>
              </a:defRPr>
            </a:lvl1pPr>
            <a:lvl2pPr marL="685800" indent="-228600">
              <a:buClr>
                <a:srgbClr val="042789"/>
              </a:buClr>
              <a:buFont typeface="Arial" panose="020B0604020202020204" pitchFamily="34" charset="0"/>
              <a:buChar char="•"/>
              <a:defRPr sz="2800">
                <a:solidFill>
                  <a:schemeClr val="tx1">
                    <a:lumMod val="75000"/>
                    <a:lumOff val="25000"/>
                  </a:schemeClr>
                </a:solidFill>
              </a:defRPr>
            </a:lvl2pPr>
            <a:lvl3pPr marL="1143000" indent="-228600">
              <a:buClr>
                <a:srgbClr val="042789"/>
              </a:buClr>
              <a:buFont typeface="Arial" panose="020B0604020202020204" pitchFamily="34" charset="0"/>
              <a:buChar char="•"/>
              <a:defRPr sz="2400">
                <a:solidFill>
                  <a:schemeClr val="tx1">
                    <a:lumMod val="75000"/>
                    <a:lumOff val="25000"/>
                  </a:schemeClr>
                </a:solidFill>
              </a:defRPr>
            </a:lvl3pPr>
          </a:lstStyle>
          <a:p>
            <a:pPr lvl="0"/>
            <a:r>
              <a:rPr lang="en-US" dirty="0"/>
              <a:t>Click to edit Master text styles</a:t>
            </a:r>
          </a:p>
          <a:p>
            <a:pPr lvl="1"/>
            <a:r>
              <a:rPr lang="en-US" dirty="0"/>
              <a:t>Second level</a:t>
            </a:r>
          </a:p>
          <a:p>
            <a:pPr lvl="2"/>
            <a:r>
              <a:rPr lang="en-US" dirty="0"/>
              <a:t>Third level</a:t>
            </a:r>
          </a:p>
        </p:txBody>
      </p:sp>
      <p:sp>
        <p:nvSpPr>
          <p:cNvPr id="5" name="Text Placeholder 4">
            <a:extLst>
              <a:ext uri="{FF2B5EF4-FFF2-40B4-BE49-F238E27FC236}">
                <a16:creationId xmlns:a16="http://schemas.microsoft.com/office/drawing/2014/main" id="{88B7B75A-BEFD-02A5-1230-5B62F4DEEA68}"/>
              </a:ext>
            </a:extLst>
          </p:cNvPr>
          <p:cNvSpPr>
            <a:spLocks noGrp="1"/>
          </p:cNvSpPr>
          <p:nvPr>
            <p:ph type="body" sz="quarter" idx="11"/>
          </p:nvPr>
        </p:nvSpPr>
        <p:spPr>
          <a:xfrm>
            <a:off x="1495618" y="6374368"/>
            <a:ext cx="9353164" cy="369332"/>
          </a:xfrm>
        </p:spPr>
        <p:txBody>
          <a:bodyPr>
            <a:noAutofit/>
          </a:bodyPr>
          <a:lstStyle>
            <a:lvl1pPr marL="0" indent="0">
              <a:buNone/>
              <a:defRPr sz="1200">
                <a:solidFill>
                  <a:schemeClr val="tx1">
                    <a:lumMod val="75000"/>
                    <a:lumOff val="25000"/>
                  </a:schemeClr>
                </a:solidFill>
              </a:defRPr>
            </a:lvl1pPr>
            <a:lvl2pPr>
              <a:defRPr sz="1200"/>
            </a:lvl2pPr>
            <a:lvl3pPr>
              <a:defRPr sz="1200"/>
            </a:lvl3pPr>
            <a:lvl4pPr>
              <a:defRPr sz="1200"/>
            </a:lvl4pPr>
            <a:lvl5pPr>
              <a:defRPr sz="1200"/>
            </a:lvl5pPr>
          </a:lstStyle>
          <a:p>
            <a:pPr lvl="0"/>
            <a:r>
              <a:rPr lang="en-US" dirty="0"/>
              <a:t>Click to edit Master text styles</a:t>
            </a:r>
          </a:p>
        </p:txBody>
      </p:sp>
      <p:sp>
        <p:nvSpPr>
          <p:cNvPr id="8" name="Slide Number Placeholder 7">
            <a:extLst>
              <a:ext uri="{FF2B5EF4-FFF2-40B4-BE49-F238E27FC236}">
                <a16:creationId xmlns:a16="http://schemas.microsoft.com/office/drawing/2014/main" id="{5756F072-2B2C-E735-06DE-DEBA59AF4E26}"/>
              </a:ext>
            </a:extLst>
          </p:cNvPr>
          <p:cNvSpPr txBox="1">
            <a:spLocks/>
          </p:cNvSpPr>
          <p:nvPr userDrawn="1"/>
        </p:nvSpPr>
        <p:spPr>
          <a:xfrm>
            <a:off x="526890" y="6308373"/>
            <a:ext cx="997109" cy="28879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B713F2D-763E-4FA7-AA2D-3F7456ADA4C8}" type="slidenum">
              <a:rPr lang="en-US" smtClean="0"/>
              <a:pPr algn="l"/>
              <a:t>‹#›</a:t>
            </a:fld>
            <a:endParaRPr lang="en-US" dirty="0"/>
          </a:p>
        </p:txBody>
      </p:sp>
      <p:pic>
        <p:nvPicPr>
          <p:cNvPr id="7" name="Picture 2">
            <a:extLst>
              <a:ext uri="{FF2B5EF4-FFF2-40B4-BE49-F238E27FC236}">
                <a16:creationId xmlns:a16="http://schemas.microsoft.com/office/drawing/2014/main" id="{0753F640-C8C9-9693-6D03-E8ACED7C84BE}"/>
              </a:ext>
              <a:ext uri="{C183D7F6-B498-43B3-948B-1728B52AA6E4}">
                <adec:decorative xmlns:adec="http://schemas.microsoft.com/office/drawing/2017/decorative" val="1"/>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9729137" y="86385"/>
            <a:ext cx="1624663" cy="1604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057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with subtitle, CPT, &amp; Snow fla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ACBC7-FB49-3B47-88A4-4700A7C49856}"/>
              </a:ext>
            </a:extLst>
          </p:cNvPr>
          <p:cNvSpPr>
            <a:spLocks noGrp="1"/>
          </p:cNvSpPr>
          <p:nvPr>
            <p:ph type="title"/>
          </p:nvPr>
        </p:nvSpPr>
        <p:spPr>
          <a:xfrm>
            <a:off x="839788" y="365125"/>
            <a:ext cx="8434151" cy="1325563"/>
          </a:xfrm>
        </p:spPr>
        <p:txBody>
          <a:bodyPr/>
          <a:lstStyle>
            <a:lvl1pPr>
              <a:defRPr>
                <a:solidFill>
                  <a:schemeClr val="tx1">
                    <a:lumMod val="75000"/>
                    <a:lumOff val="25000"/>
                  </a:schemeClr>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25B5AEF8-9F54-0D15-7E2A-12CDE0FF77A4}"/>
              </a:ext>
            </a:extLst>
          </p:cNvPr>
          <p:cNvSpPr>
            <a:spLocks noGrp="1"/>
          </p:cNvSpPr>
          <p:nvPr>
            <p:ph type="body" idx="1"/>
          </p:nvPr>
        </p:nvSpPr>
        <p:spPr>
          <a:xfrm>
            <a:off x="839788" y="1828800"/>
            <a:ext cx="5157787" cy="740664"/>
          </a:xfrm>
        </p:spPr>
        <p:txBody>
          <a:bodyPr anchor="ctr">
            <a:noAutofit/>
          </a:bodyPr>
          <a:lstStyle>
            <a:lvl1pPr marL="0" indent="0">
              <a:buNone/>
              <a:defRPr sz="32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C83B8FD-56C0-971D-7BF2-057A64D2AC89}"/>
              </a:ext>
            </a:extLst>
          </p:cNvPr>
          <p:cNvSpPr>
            <a:spLocks noGrp="1"/>
          </p:cNvSpPr>
          <p:nvPr>
            <p:ph sz="half" idx="2"/>
          </p:nvPr>
        </p:nvSpPr>
        <p:spPr>
          <a:xfrm>
            <a:off x="839788" y="2706624"/>
            <a:ext cx="5157787" cy="3474720"/>
          </a:xfrm>
        </p:spPr>
        <p:txBody>
          <a:bodyPr/>
          <a:lstStyle>
            <a:lvl1pPr>
              <a:buClr>
                <a:srgbClr val="042789"/>
              </a:buClr>
              <a:defRPr>
                <a:solidFill>
                  <a:schemeClr val="tx1">
                    <a:lumMod val="75000"/>
                    <a:lumOff val="25000"/>
                  </a:schemeClr>
                </a:solidFill>
              </a:defRPr>
            </a:lvl1pPr>
            <a:lvl2pPr>
              <a:buClr>
                <a:srgbClr val="042789"/>
              </a:buClr>
              <a:defRPr>
                <a:solidFill>
                  <a:schemeClr val="tx1">
                    <a:lumMod val="75000"/>
                    <a:lumOff val="25000"/>
                  </a:schemeClr>
                </a:solidFill>
              </a:defRPr>
            </a:lvl2pPr>
            <a:lvl3pPr>
              <a:buClr>
                <a:srgbClr val="042789"/>
              </a:buClr>
              <a:defRPr>
                <a:solidFill>
                  <a:schemeClr val="tx1">
                    <a:lumMod val="75000"/>
                    <a:lumOff val="25000"/>
                  </a:schemeClr>
                </a:solidFill>
              </a:defRPr>
            </a:lvl3pPr>
            <a:lvl4pPr>
              <a:buClr>
                <a:srgbClr val="042789"/>
              </a:buClr>
              <a:defRPr/>
            </a:lvl4pPr>
            <a:lvl5pPr>
              <a:buClr>
                <a:srgbClr val="042789"/>
              </a:buClr>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a:extLst>
              <a:ext uri="{FF2B5EF4-FFF2-40B4-BE49-F238E27FC236}">
                <a16:creationId xmlns:a16="http://schemas.microsoft.com/office/drawing/2014/main" id="{40C6F92B-FE16-49C3-F792-83AD4BA1B7BE}"/>
              </a:ext>
            </a:extLst>
          </p:cNvPr>
          <p:cNvSpPr>
            <a:spLocks noGrp="1"/>
          </p:cNvSpPr>
          <p:nvPr>
            <p:ph type="body" sz="quarter" idx="3"/>
          </p:nvPr>
        </p:nvSpPr>
        <p:spPr>
          <a:xfrm>
            <a:off x="6169024" y="1828800"/>
            <a:ext cx="5183188" cy="740664"/>
          </a:xfrm>
        </p:spPr>
        <p:txBody>
          <a:bodyPr anchor="ctr">
            <a:noAutofit/>
          </a:bodyPr>
          <a:lstStyle>
            <a:lvl1pPr marL="0" indent="0">
              <a:buNone/>
              <a:defRPr sz="32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3CF49D-37E6-6021-4D7F-23F13245C1CD}"/>
              </a:ext>
            </a:extLst>
          </p:cNvPr>
          <p:cNvSpPr>
            <a:spLocks noGrp="1"/>
          </p:cNvSpPr>
          <p:nvPr>
            <p:ph sz="quarter" idx="4"/>
          </p:nvPr>
        </p:nvSpPr>
        <p:spPr>
          <a:xfrm>
            <a:off x="6172200" y="2706624"/>
            <a:ext cx="5183188" cy="3474720"/>
          </a:xfrm>
        </p:spPr>
        <p:txBody>
          <a:bodyPr/>
          <a:lstStyle>
            <a:lvl1pPr>
              <a:buClr>
                <a:srgbClr val="042789"/>
              </a:buClr>
              <a:defRPr>
                <a:solidFill>
                  <a:schemeClr val="tx1">
                    <a:lumMod val="75000"/>
                    <a:lumOff val="25000"/>
                  </a:schemeClr>
                </a:solidFill>
              </a:defRPr>
            </a:lvl1pPr>
            <a:lvl2pPr>
              <a:buClr>
                <a:srgbClr val="042789"/>
              </a:buClr>
              <a:defRPr>
                <a:solidFill>
                  <a:schemeClr val="tx1">
                    <a:lumMod val="75000"/>
                    <a:lumOff val="25000"/>
                  </a:schemeClr>
                </a:solidFill>
              </a:defRPr>
            </a:lvl2pPr>
            <a:lvl3pPr>
              <a:buClr>
                <a:srgbClr val="042789"/>
              </a:buClr>
              <a:defRPr>
                <a:solidFill>
                  <a:schemeClr val="tx1">
                    <a:lumMod val="75000"/>
                    <a:lumOff val="25000"/>
                  </a:schemeClr>
                </a:solidFill>
              </a:defRPr>
            </a:lvl3pPr>
            <a:lvl4pPr>
              <a:buClr>
                <a:srgbClr val="042789"/>
              </a:buClr>
              <a:defRPr/>
            </a:lvl4pPr>
            <a:lvl5pPr>
              <a:buClr>
                <a:srgbClr val="042789"/>
              </a:buClr>
              <a:defRPr/>
            </a:lvl5pPr>
          </a:lstStyle>
          <a:p>
            <a:pPr lvl="0"/>
            <a:r>
              <a:rPr lang="en-US" dirty="0"/>
              <a:t>Click to edit Master text styles</a:t>
            </a:r>
          </a:p>
          <a:p>
            <a:pPr lvl="1"/>
            <a:r>
              <a:rPr lang="en-US" dirty="0"/>
              <a:t>Second level</a:t>
            </a:r>
          </a:p>
          <a:p>
            <a:pPr lvl="2"/>
            <a:r>
              <a:rPr lang="en-US" dirty="0"/>
              <a:t>Third level</a:t>
            </a:r>
          </a:p>
        </p:txBody>
      </p:sp>
      <p:sp>
        <p:nvSpPr>
          <p:cNvPr id="7" name="Text Placeholder 4">
            <a:extLst>
              <a:ext uri="{FF2B5EF4-FFF2-40B4-BE49-F238E27FC236}">
                <a16:creationId xmlns:a16="http://schemas.microsoft.com/office/drawing/2014/main" id="{EA453A68-9464-4C70-FAD0-6C4D81120A30}"/>
              </a:ext>
            </a:extLst>
          </p:cNvPr>
          <p:cNvSpPr>
            <a:spLocks noGrp="1"/>
          </p:cNvSpPr>
          <p:nvPr>
            <p:ph type="body" sz="quarter" idx="11"/>
          </p:nvPr>
        </p:nvSpPr>
        <p:spPr>
          <a:xfrm>
            <a:off x="1492442" y="6274054"/>
            <a:ext cx="9353164" cy="369332"/>
          </a:xfrm>
        </p:spPr>
        <p:txBody>
          <a:bodyPr>
            <a:noAutofit/>
          </a:bodyPr>
          <a:lstStyle>
            <a:lvl1pPr marL="0" indent="0">
              <a:buNone/>
              <a:defRPr sz="1200">
                <a:solidFill>
                  <a:schemeClr val="tx1">
                    <a:lumMod val="75000"/>
                    <a:lumOff val="25000"/>
                  </a:schemeClr>
                </a:solidFill>
              </a:defRPr>
            </a:lvl1pPr>
            <a:lvl2pPr>
              <a:defRPr sz="1200"/>
            </a:lvl2pPr>
            <a:lvl3pPr>
              <a:defRPr sz="1200"/>
            </a:lvl3pPr>
            <a:lvl4pPr>
              <a:defRPr sz="1200"/>
            </a:lvl4pPr>
            <a:lvl5pPr>
              <a:defRPr sz="1200"/>
            </a:lvl5pPr>
          </a:lstStyle>
          <a:p>
            <a:pPr lvl="0"/>
            <a:r>
              <a:rPr lang="en-US" dirty="0"/>
              <a:t>Click to edit Master text styles</a:t>
            </a:r>
          </a:p>
        </p:txBody>
      </p:sp>
      <p:sp>
        <p:nvSpPr>
          <p:cNvPr id="12" name="Slide Number Placeholder 7">
            <a:extLst>
              <a:ext uri="{FF2B5EF4-FFF2-40B4-BE49-F238E27FC236}">
                <a16:creationId xmlns:a16="http://schemas.microsoft.com/office/drawing/2014/main" id="{B999DC1E-F35D-2FA0-845B-00237B1784A7}"/>
              </a:ext>
            </a:extLst>
          </p:cNvPr>
          <p:cNvSpPr txBox="1">
            <a:spLocks/>
          </p:cNvSpPr>
          <p:nvPr userDrawn="1"/>
        </p:nvSpPr>
        <p:spPr>
          <a:xfrm>
            <a:off x="526890" y="6308373"/>
            <a:ext cx="997109" cy="28879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B713F2D-763E-4FA7-AA2D-3F7456ADA4C8}" type="slidenum">
              <a:rPr lang="en-US" smtClean="0"/>
              <a:pPr algn="l"/>
              <a:t>‹#›</a:t>
            </a:fld>
            <a:endParaRPr lang="en-US" dirty="0"/>
          </a:p>
        </p:txBody>
      </p:sp>
      <p:pic>
        <p:nvPicPr>
          <p:cNvPr id="9" name="Picture 2">
            <a:extLst>
              <a:ext uri="{FF2B5EF4-FFF2-40B4-BE49-F238E27FC236}">
                <a16:creationId xmlns:a16="http://schemas.microsoft.com/office/drawing/2014/main" id="{01031E93-3BF1-16C8-A0C4-DA7B9198628C}"/>
              </a:ext>
              <a:ext uri="{C183D7F6-B498-43B3-948B-1728B52AA6E4}">
                <adec:decorative xmlns:adec="http://schemas.microsoft.com/office/drawing/2017/decorative" val="1"/>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9729137" y="86385"/>
            <a:ext cx="1624663" cy="1604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7234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Content, footer, w/ snow flake">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E761F413-4477-E508-B501-1CFDE592A25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a:off x="0" y="4370357"/>
            <a:ext cx="2647950" cy="2487642"/>
          </a:xfrm>
          <a:prstGeom prst="rect">
            <a:avLst/>
          </a:prstGeom>
        </p:spPr>
      </p:pic>
      <p:sp>
        <p:nvSpPr>
          <p:cNvPr id="2" name="Title 1">
            <a:extLst>
              <a:ext uri="{FF2B5EF4-FFF2-40B4-BE49-F238E27FC236}">
                <a16:creationId xmlns:a16="http://schemas.microsoft.com/office/drawing/2014/main" id="{5D4D8FBD-4069-8E42-73DD-E2181C6C820A}"/>
              </a:ext>
            </a:extLst>
          </p:cNvPr>
          <p:cNvSpPr>
            <a:spLocks noGrp="1"/>
          </p:cNvSpPr>
          <p:nvPr>
            <p:ph type="title"/>
          </p:nvPr>
        </p:nvSpPr>
        <p:spPr>
          <a:xfrm>
            <a:off x="838200" y="365125"/>
            <a:ext cx="10515600" cy="1325563"/>
          </a:xfrm>
        </p:spPr>
        <p:txBody>
          <a:bodyPr/>
          <a:lstStyle>
            <a:lvl1pPr>
              <a:defRPr>
                <a:solidFill>
                  <a:schemeClr val="tx1">
                    <a:lumMod val="75000"/>
                    <a:lumOff val="25000"/>
                  </a:schemeClr>
                </a:solidFill>
              </a:defRPr>
            </a:lvl1pPr>
          </a:lstStyle>
          <a:p>
            <a:r>
              <a:rPr lang="en-US" dirty="0"/>
              <a:t>Click to edit Master title style</a:t>
            </a:r>
          </a:p>
        </p:txBody>
      </p:sp>
      <p:sp>
        <p:nvSpPr>
          <p:cNvPr id="5" name="Slide Number Placeholder 7">
            <a:extLst>
              <a:ext uri="{FF2B5EF4-FFF2-40B4-BE49-F238E27FC236}">
                <a16:creationId xmlns:a16="http://schemas.microsoft.com/office/drawing/2014/main" id="{23BEC34F-514B-D5D1-F2F1-E38D3D386D6C}"/>
              </a:ext>
            </a:extLst>
          </p:cNvPr>
          <p:cNvSpPr txBox="1">
            <a:spLocks/>
          </p:cNvSpPr>
          <p:nvPr userDrawn="1"/>
        </p:nvSpPr>
        <p:spPr>
          <a:xfrm>
            <a:off x="11194891" y="6488668"/>
            <a:ext cx="997109" cy="28879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B713F2D-763E-4FA7-AA2D-3F7456ADA4C8}" type="slidenum">
              <a:rPr lang="en-US" smtClean="0"/>
              <a:pPr algn="l"/>
              <a:t>‹#›</a:t>
            </a:fld>
            <a:endParaRPr lang="en-US" dirty="0"/>
          </a:p>
        </p:txBody>
      </p:sp>
      <p:sp>
        <p:nvSpPr>
          <p:cNvPr id="3" name="Content Placeholder 2">
            <a:extLst>
              <a:ext uri="{FF2B5EF4-FFF2-40B4-BE49-F238E27FC236}">
                <a16:creationId xmlns:a16="http://schemas.microsoft.com/office/drawing/2014/main" id="{568ED624-3888-3796-CDD6-9C36A7486143}"/>
              </a:ext>
            </a:extLst>
          </p:cNvPr>
          <p:cNvSpPr>
            <a:spLocks noGrp="1"/>
          </p:cNvSpPr>
          <p:nvPr>
            <p:ph idx="1"/>
          </p:nvPr>
        </p:nvSpPr>
        <p:spPr>
          <a:xfrm>
            <a:off x="838200" y="1804988"/>
            <a:ext cx="10515600" cy="4583047"/>
          </a:xfrm>
        </p:spPr>
        <p:txBody>
          <a:bodyPr/>
          <a:lstStyle>
            <a:lvl1pPr>
              <a:buClr>
                <a:srgbClr val="042789"/>
              </a:buClr>
              <a:defRPr sz="3200">
                <a:solidFill>
                  <a:schemeClr val="tx1">
                    <a:lumMod val="75000"/>
                    <a:lumOff val="25000"/>
                  </a:schemeClr>
                </a:solidFill>
              </a:defRPr>
            </a:lvl1pPr>
            <a:lvl2pPr>
              <a:buClr>
                <a:srgbClr val="042789"/>
              </a:buClr>
              <a:defRPr sz="2800">
                <a:solidFill>
                  <a:schemeClr val="tx1">
                    <a:lumMod val="75000"/>
                    <a:lumOff val="25000"/>
                  </a:schemeClr>
                </a:solidFill>
              </a:defRPr>
            </a:lvl2pPr>
            <a:lvl3pPr>
              <a:buClr>
                <a:srgbClr val="042789"/>
              </a:buClr>
              <a:defRPr sz="2400">
                <a:solidFill>
                  <a:schemeClr val="tx1">
                    <a:lumMod val="75000"/>
                    <a:lumOff val="25000"/>
                  </a:schemeClr>
                </a:solidFill>
              </a:defRPr>
            </a:lvl3pPr>
          </a:lstStyle>
          <a:p>
            <a:pPr lvl="0"/>
            <a:r>
              <a:rPr lang="en-US" dirty="0"/>
              <a:t>Click to edit Master text styles</a:t>
            </a:r>
          </a:p>
          <a:p>
            <a:pPr lvl="1"/>
            <a:r>
              <a:rPr lang="en-US" dirty="0"/>
              <a:t>Second level</a:t>
            </a:r>
          </a:p>
          <a:p>
            <a:pPr lvl="2"/>
            <a:r>
              <a:rPr lang="en-US" dirty="0"/>
              <a:t>Third level</a:t>
            </a:r>
          </a:p>
        </p:txBody>
      </p:sp>
      <p:sp>
        <p:nvSpPr>
          <p:cNvPr id="4" name="Text Placeholder 4">
            <a:extLst>
              <a:ext uri="{FF2B5EF4-FFF2-40B4-BE49-F238E27FC236}">
                <a16:creationId xmlns:a16="http://schemas.microsoft.com/office/drawing/2014/main" id="{BEC96AFB-04AA-F4EC-0A68-3FCBED22F960}"/>
              </a:ext>
            </a:extLst>
          </p:cNvPr>
          <p:cNvSpPr>
            <a:spLocks noGrp="1"/>
          </p:cNvSpPr>
          <p:nvPr>
            <p:ph type="body" sz="quarter" idx="11"/>
          </p:nvPr>
        </p:nvSpPr>
        <p:spPr>
          <a:xfrm>
            <a:off x="1619636" y="6488668"/>
            <a:ext cx="9353164" cy="369332"/>
          </a:xfrm>
        </p:spPr>
        <p:txBody>
          <a:bodyPr>
            <a:noAutofit/>
          </a:bodyPr>
          <a:lstStyle>
            <a:lvl1pPr marL="0" indent="0">
              <a:buNone/>
              <a:defRPr sz="1200">
                <a:solidFill>
                  <a:schemeClr val="tx1">
                    <a:lumMod val="75000"/>
                    <a:lumOff val="25000"/>
                  </a:schemeClr>
                </a:solidFill>
              </a:defRPr>
            </a:lvl1pPr>
            <a:lvl2pPr>
              <a:defRPr sz="1200"/>
            </a:lvl2pPr>
            <a:lvl3pPr>
              <a:defRPr sz="1200"/>
            </a:lvl3pPr>
            <a:lvl4pPr>
              <a:defRPr sz="1200"/>
            </a:lvl4pPr>
            <a:lvl5pPr>
              <a:defRPr sz="1200"/>
            </a:lvl5pPr>
          </a:lstStyle>
          <a:p>
            <a:pPr lvl="0"/>
            <a:r>
              <a:rPr lang="en-US" dirty="0"/>
              <a:t>Click to edit Master text styles</a:t>
            </a:r>
          </a:p>
        </p:txBody>
      </p:sp>
    </p:spTree>
    <p:extLst>
      <p:ext uri="{BB962C8B-B14F-4D97-AF65-F5344CB8AC3E}">
        <p14:creationId xmlns:p14="http://schemas.microsoft.com/office/powerpoint/2010/main" val="3820913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wo Content w cpt &amp; Snow flake">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47E9C916-1691-F681-BEB7-5D33289B23C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a:off x="0" y="4370357"/>
            <a:ext cx="2647950" cy="2487642"/>
          </a:xfrm>
          <a:prstGeom prst="rect">
            <a:avLst/>
          </a:prstGeom>
        </p:spPr>
      </p:pic>
      <p:sp>
        <p:nvSpPr>
          <p:cNvPr id="2" name="Title 1">
            <a:extLst>
              <a:ext uri="{FF2B5EF4-FFF2-40B4-BE49-F238E27FC236}">
                <a16:creationId xmlns:a16="http://schemas.microsoft.com/office/drawing/2014/main" id="{680EDA50-45E3-11B6-C56F-F16A8334F226}"/>
              </a:ext>
            </a:extLst>
          </p:cNvPr>
          <p:cNvSpPr>
            <a:spLocks noGrp="1"/>
          </p:cNvSpPr>
          <p:nvPr>
            <p:ph type="title"/>
          </p:nvPr>
        </p:nvSpPr>
        <p:spPr>
          <a:xfrm>
            <a:off x="838200" y="365125"/>
            <a:ext cx="10515600" cy="1325563"/>
          </a:xfrm>
        </p:spPr>
        <p:txBody>
          <a:bodyPr/>
          <a:lstStyle>
            <a:lvl1pPr>
              <a:defRPr>
                <a:solidFill>
                  <a:schemeClr val="tx1">
                    <a:lumMod val="75000"/>
                    <a:lumOff val="25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39CE7F9-2E8C-49DE-E625-21B0196CA3A2}"/>
              </a:ext>
            </a:extLst>
          </p:cNvPr>
          <p:cNvSpPr>
            <a:spLocks noGrp="1"/>
          </p:cNvSpPr>
          <p:nvPr>
            <p:ph sz="half" idx="1"/>
          </p:nvPr>
        </p:nvSpPr>
        <p:spPr>
          <a:xfrm>
            <a:off x="838200" y="1825625"/>
            <a:ext cx="5181600" cy="4351338"/>
          </a:xfrm>
        </p:spPr>
        <p:txBody>
          <a:bodyPr/>
          <a:lstStyle>
            <a:lvl1pPr>
              <a:buClr>
                <a:srgbClr val="042789"/>
              </a:buClr>
              <a:defRPr sz="3200">
                <a:solidFill>
                  <a:schemeClr val="tx1">
                    <a:lumMod val="75000"/>
                    <a:lumOff val="25000"/>
                  </a:schemeClr>
                </a:solidFill>
              </a:defRPr>
            </a:lvl1pPr>
            <a:lvl2pPr>
              <a:buClr>
                <a:srgbClr val="042789"/>
              </a:buClr>
              <a:defRPr sz="2800">
                <a:solidFill>
                  <a:schemeClr val="tx1">
                    <a:lumMod val="75000"/>
                    <a:lumOff val="25000"/>
                  </a:schemeClr>
                </a:solidFill>
              </a:defRPr>
            </a:lvl2pPr>
            <a:lvl3pPr>
              <a:buClr>
                <a:srgbClr val="042789"/>
              </a:buClr>
              <a:defRPr sz="2400">
                <a:solidFill>
                  <a:schemeClr val="tx1">
                    <a:lumMod val="75000"/>
                    <a:lumOff val="25000"/>
                  </a:schemeClr>
                </a:solidFill>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a:extLst>
              <a:ext uri="{FF2B5EF4-FFF2-40B4-BE49-F238E27FC236}">
                <a16:creationId xmlns:a16="http://schemas.microsoft.com/office/drawing/2014/main" id="{0162AF2A-BF63-33F1-D38B-299BF5D4ACA2}"/>
              </a:ext>
            </a:extLst>
          </p:cNvPr>
          <p:cNvSpPr>
            <a:spLocks noGrp="1"/>
          </p:cNvSpPr>
          <p:nvPr>
            <p:ph sz="half" idx="2"/>
          </p:nvPr>
        </p:nvSpPr>
        <p:spPr>
          <a:xfrm>
            <a:off x="6172200" y="1825625"/>
            <a:ext cx="5181600" cy="4351338"/>
          </a:xfrm>
        </p:spPr>
        <p:txBody>
          <a:bodyPr/>
          <a:lstStyle>
            <a:lvl1pPr marL="228600" indent="-228600">
              <a:buClr>
                <a:srgbClr val="042789"/>
              </a:buClr>
              <a:buFont typeface="Arial" panose="020B0604020202020204" pitchFamily="34" charset="0"/>
              <a:buChar char="•"/>
              <a:defRPr sz="3200">
                <a:solidFill>
                  <a:schemeClr val="tx1">
                    <a:lumMod val="75000"/>
                    <a:lumOff val="25000"/>
                  </a:schemeClr>
                </a:solidFill>
              </a:defRPr>
            </a:lvl1pPr>
            <a:lvl2pPr marL="685800" indent="-228600">
              <a:buClr>
                <a:srgbClr val="042789"/>
              </a:buClr>
              <a:buFont typeface="Arial" panose="020B0604020202020204" pitchFamily="34" charset="0"/>
              <a:buChar char="•"/>
              <a:defRPr sz="2800">
                <a:solidFill>
                  <a:schemeClr val="tx1">
                    <a:lumMod val="75000"/>
                    <a:lumOff val="25000"/>
                  </a:schemeClr>
                </a:solidFill>
              </a:defRPr>
            </a:lvl2pPr>
            <a:lvl3pPr marL="1143000" indent="-228600">
              <a:buClr>
                <a:srgbClr val="042789"/>
              </a:buClr>
              <a:buFont typeface="Arial" panose="020B0604020202020204" pitchFamily="34" charset="0"/>
              <a:buChar char="•"/>
              <a:defRPr sz="2400">
                <a:solidFill>
                  <a:schemeClr val="tx1">
                    <a:lumMod val="75000"/>
                    <a:lumOff val="25000"/>
                  </a:schemeClr>
                </a:solidFill>
              </a:defRPr>
            </a:lvl3pPr>
          </a:lstStyle>
          <a:p>
            <a:pPr lvl="0"/>
            <a:r>
              <a:rPr lang="en-US" dirty="0"/>
              <a:t>Click to edit Master text styles</a:t>
            </a:r>
          </a:p>
          <a:p>
            <a:pPr lvl="1"/>
            <a:r>
              <a:rPr lang="en-US" dirty="0"/>
              <a:t>Second level</a:t>
            </a:r>
          </a:p>
          <a:p>
            <a:pPr lvl="2"/>
            <a:r>
              <a:rPr lang="en-US" dirty="0"/>
              <a:t>Third level</a:t>
            </a:r>
          </a:p>
        </p:txBody>
      </p:sp>
      <p:sp>
        <p:nvSpPr>
          <p:cNvPr id="5" name="Text Placeholder 4">
            <a:extLst>
              <a:ext uri="{FF2B5EF4-FFF2-40B4-BE49-F238E27FC236}">
                <a16:creationId xmlns:a16="http://schemas.microsoft.com/office/drawing/2014/main" id="{88B7B75A-BEFD-02A5-1230-5B62F4DEEA68}"/>
              </a:ext>
            </a:extLst>
          </p:cNvPr>
          <p:cNvSpPr>
            <a:spLocks noGrp="1"/>
          </p:cNvSpPr>
          <p:nvPr>
            <p:ph type="body" sz="quarter" idx="11"/>
          </p:nvPr>
        </p:nvSpPr>
        <p:spPr>
          <a:xfrm>
            <a:off x="1495618" y="6374368"/>
            <a:ext cx="9353164" cy="369332"/>
          </a:xfrm>
        </p:spPr>
        <p:txBody>
          <a:bodyPr>
            <a:noAutofit/>
          </a:bodyPr>
          <a:lstStyle>
            <a:lvl1pPr marL="0" indent="0">
              <a:buNone/>
              <a:defRPr sz="1200">
                <a:solidFill>
                  <a:schemeClr val="tx1">
                    <a:lumMod val="75000"/>
                    <a:lumOff val="25000"/>
                  </a:schemeClr>
                </a:solidFill>
              </a:defRPr>
            </a:lvl1pPr>
            <a:lvl2pPr>
              <a:defRPr sz="1200"/>
            </a:lvl2pPr>
            <a:lvl3pPr>
              <a:defRPr sz="1200"/>
            </a:lvl3pPr>
            <a:lvl4pPr>
              <a:defRPr sz="1200"/>
            </a:lvl4pPr>
            <a:lvl5pPr>
              <a:defRPr sz="1200"/>
            </a:lvl5pPr>
          </a:lstStyle>
          <a:p>
            <a:pPr lvl="0"/>
            <a:r>
              <a:rPr lang="en-US" dirty="0"/>
              <a:t>Click to edit Master text styles</a:t>
            </a:r>
          </a:p>
        </p:txBody>
      </p:sp>
      <p:sp>
        <p:nvSpPr>
          <p:cNvPr id="8" name="Slide Number Placeholder 7">
            <a:extLst>
              <a:ext uri="{FF2B5EF4-FFF2-40B4-BE49-F238E27FC236}">
                <a16:creationId xmlns:a16="http://schemas.microsoft.com/office/drawing/2014/main" id="{5756F072-2B2C-E735-06DE-DEBA59AF4E26}"/>
              </a:ext>
            </a:extLst>
          </p:cNvPr>
          <p:cNvSpPr txBox="1">
            <a:spLocks/>
          </p:cNvSpPr>
          <p:nvPr userDrawn="1"/>
        </p:nvSpPr>
        <p:spPr>
          <a:xfrm>
            <a:off x="11121620" y="6374368"/>
            <a:ext cx="997109" cy="28879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B713F2D-763E-4FA7-AA2D-3F7456ADA4C8}" type="slidenum">
              <a:rPr lang="en-US" smtClean="0"/>
              <a:pPr algn="l"/>
              <a:t>‹#›</a:t>
            </a:fld>
            <a:endParaRPr lang="en-US" dirty="0"/>
          </a:p>
        </p:txBody>
      </p:sp>
    </p:spTree>
    <p:extLst>
      <p:ext uri="{BB962C8B-B14F-4D97-AF65-F5344CB8AC3E}">
        <p14:creationId xmlns:p14="http://schemas.microsoft.com/office/powerpoint/2010/main" val="1943950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and CPT fie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D8FBD-4069-8E42-73DD-E2181C6C820A}"/>
              </a:ext>
            </a:extLst>
          </p:cNvPr>
          <p:cNvSpPr>
            <a:spLocks noGrp="1"/>
          </p:cNvSpPr>
          <p:nvPr>
            <p:ph type="title"/>
          </p:nvPr>
        </p:nvSpPr>
        <p:spPr/>
        <p:txBody>
          <a:bodyPr/>
          <a:lstStyle>
            <a:lvl1pPr>
              <a:defRPr>
                <a:solidFill>
                  <a:schemeClr val="tx1">
                    <a:lumMod val="75000"/>
                    <a:lumOff val="25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68ED624-3888-3796-CDD6-9C36A7486143}"/>
              </a:ext>
            </a:extLst>
          </p:cNvPr>
          <p:cNvSpPr>
            <a:spLocks noGrp="1"/>
          </p:cNvSpPr>
          <p:nvPr>
            <p:ph idx="1"/>
          </p:nvPr>
        </p:nvSpPr>
        <p:spPr>
          <a:xfrm>
            <a:off x="838200" y="2671481"/>
            <a:ext cx="10515600" cy="3505481"/>
          </a:xfrm>
        </p:spPr>
        <p:txBody>
          <a:bodyPr/>
          <a:lstStyle>
            <a:lvl1pPr>
              <a:buClr>
                <a:srgbClr val="042789"/>
              </a:buClr>
              <a:defRPr sz="3200">
                <a:solidFill>
                  <a:schemeClr val="tx1">
                    <a:lumMod val="75000"/>
                    <a:lumOff val="25000"/>
                  </a:schemeClr>
                </a:solidFill>
              </a:defRPr>
            </a:lvl1pPr>
            <a:lvl2pPr>
              <a:buClr>
                <a:srgbClr val="042789"/>
              </a:buClr>
              <a:defRPr sz="2800">
                <a:solidFill>
                  <a:schemeClr val="tx1">
                    <a:lumMod val="75000"/>
                    <a:lumOff val="25000"/>
                  </a:schemeClr>
                </a:solidFill>
              </a:defRPr>
            </a:lvl2pPr>
            <a:lvl3pPr>
              <a:buClr>
                <a:srgbClr val="042789"/>
              </a:buClr>
              <a:defRPr sz="2400">
                <a:solidFill>
                  <a:schemeClr val="tx1">
                    <a:lumMod val="75000"/>
                    <a:lumOff val="25000"/>
                  </a:schemeClr>
                </a:solidFill>
              </a:defRPr>
            </a:lvl3pPr>
          </a:lstStyle>
          <a:p>
            <a:pPr lvl="0"/>
            <a:r>
              <a:rPr lang="en-US" dirty="0"/>
              <a:t>Click to edit Master text styles</a:t>
            </a:r>
          </a:p>
          <a:p>
            <a:pPr lvl="1"/>
            <a:r>
              <a:rPr lang="en-US" dirty="0"/>
              <a:t>Second level</a:t>
            </a:r>
          </a:p>
          <a:p>
            <a:pPr lvl="2"/>
            <a:r>
              <a:rPr lang="en-US" dirty="0"/>
              <a:t>Third level</a:t>
            </a:r>
          </a:p>
        </p:txBody>
      </p:sp>
      <p:pic>
        <p:nvPicPr>
          <p:cNvPr id="8" name="Picture 7" descr="A logo of a company&#10;&#10;Description automatically generated">
            <a:extLst>
              <a:ext uri="{FF2B5EF4-FFF2-40B4-BE49-F238E27FC236}">
                <a16:creationId xmlns:a16="http://schemas.microsoft.com/office/drawing/2014/main" id="{C9658463-3364-6B90-9A4D-B01F2566AE1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61159" y="6242050"/>
            <a:ext cx="501320" cy="501650"/>
          </a:xfrm>
          <a:prstGeom prst="rect">
            <a:avLst/>
          </a:prstGeom>
        </p:spPr>
      </p:pic>
      <p:sp>
        <p:nvSpPr>
          <p:cNvPr id="5" name="Text Placeholder 4">
            <a:extLst>
              <a:ext uri="{FF2B5EF4-FFF2-40B4-BE49-F238E27FC236}">
                <a16:creationId xmlns:a16="http://schemas.microsoft.com/office/drawing/2014/main" id="{356587A2-A739-52D7-933D-F286D43B2EFA}"/>
              </a:ext>
            </a:extLst>
          </p:cNvPr>
          <p:cNvSpPr>
            <a:spLocks noGrp="1"/>
          </p:cNvSpPr>
          <p:nvPr>
            <p:ph type="body" sz="quarter" idx="10"/>
          </p:nvPr>
        </p:nvSpPr>
        <p:spPr>
          <a:xfrm>
            <a:off x="1619636" y="6308725"/>
            <a:ext cx="9353164" cy="549275"/>
          </a:xfrm>
        </p:spPr>
        <p:txBody>
          <a:bodyPr>
            <a:noAutofit/>
          </a:bodyPr>
          <a:lstStyle>
            <a:lvl1pPr marL="0" indent="0">
              <a:buNone/>
              <a:defRPr sz="1200"/>
            </a:lvl1pPr>
            <a:lvl2pPr>
              <a:defRPr sz="1200"/>
            </a:lvl2pPr>
            <a:lvl3pPr>
              <a:defRPr sz="1200"/>
            </a:lvl3pPr>
            <a:lvl4pPr>
              <a:defRPr sz="1200"/>
            </a:lvl4pPr>
            <a:lvl5pPr>
              <a:defRPr sz="1200"/>
            </a:lvl5pPr>
          </a:lstStyle>
          <a:p>
            <a:pPr lvl="0"/>
            <a:r>
              <a:rPr lang="en-US" dirty="0"/>
              <a:t>Click to edit Master text styles</a:t>
            </a:r>
          </a:p>
        </p:txBody>
      </p:sp>
      <p:sp>
        <p:nvSpPr>
          <p:cNvPr id="4" name="Slide Number Placeholder 7">
            <a:extLst>
              <a:ext uri="{FF2B5EF4-FFF2-40B4-BE49-F238E27FC236}">
                <a16:creationId xmlns:a16="http://schemas.microsoft.com/office/drawing/2014/main" id="{1FCB84B2-B49C-617C-2241-E4FDD72AFB88}"/>
              </a:ext>
            </a:extLst>
          </p:cNvPr>
          <p:cNvSpPr txBox="1">
            <a:spLocks/>
          </p:cNvSpPr>
          <p:nvPr userDrawn="1"/>
        </p:nvSpPr>
        <p:spPr>
          <a:xfrm>
            <a:off x="526890" y="6308373"/>
            <a:ext cx="997109" cy="28879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B713F2D-763E-4FA7-AA2D-3F7456ADA4C8}" type="slidenum">
              <a:rPr lang="en-US" smtClean="0"/>
              <a:pPr algn="l"/>
              <a:t>‹#›</a:t>
            </a:fld>
            <a:endParaRPr lang="en-US" dirty="0"/>
          </a:p>
        </p:txBody>
      </p:sp>
      <p:sp>
        <p:nvSpPr>
          <p:cNvPr id="10" name="Content Placeholder 9">
            <a:extLst>
              <a:ext uri="{FF2B5EF4-FFF2-40B4-BE49-F238E27FC236}">
                <a16:creationId xmlns:a16="http://schemas.microsoft.com/office/drawing/2014/main" id="{D1757A32-511D-9DBE-F7E3-D2A6071AC20B}"/>
              </a:ext>
            </a:extLst>
          </p:cNvPr>
          <p:cNvSpPr>
            <a:spLocks noGrp="1"/>
          </p:cNvSpPr>
          <p:nvPr>
            <p:ph sz="quarter" idx="11" hasCustomPrompt="1"/>
          </p:nvPr>
        </p:nvSpPr>
        <p:spPr>
          <a:xfrm>
            <a:off x="838199" y="1828800"/>
            <a:ext cx="10515599" cy="738188"/>
          </a:xfrm>
        </p:spPr>
        <p:txBody>
          <a:bodyPr>
            <a:normAutofit/>
          </a:bodyPr>
          <a:lstStyle>
            <a:lvl1pPr marL="0" indent="0">
              <a:buNone/>
              <a:defRPr sz="3200">
                <a:solidFill>
                  <a:schemeClr val="tx1">
                    <a:lumMod val="75000"/>
                    <a:lumOff val="25000"/>
                  </a:schemeClr>
                </a:solidFill>
              </a:defRPr>
            </a:lvl1pPr>
          </a:lstStyle>
          <a:p>
            <a:pPr lvl="0"/>
            <a:r>
              <a:rPr lang="en-US" dirty="0"/>
              <a:t>Add your sub title</a:t>
            </a:r>
          </a:p>
        </p:txBody>
      </p:sp>
    </p:spTree>
    <p:extLst>
      <p:ext uri="{BB962C8B-B14F-4D97-AF65-F5344CB8AC3E}">
        <p14:creationId xmlns:p14="http://schemas.microsoft.com/office/powerpoint/2010/main" val="2680059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eft Content, small Picture, and Snow flak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3CD52EFF-1CA2-2D05-80C4-B950727EF9A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a:off x="0" y="4370357"/>
            <a:ext cx="2647950" cy="2487642"/>
          </a:xfrm>
          <a:prstGeom prst="rect">
            <a:avLst/>
          </a:prstGeom>
        </p:spPr>
      </p:pic>
      <p:sp>
        <p:nvSpPr>
          <p:cNvPr id="2" name="Title 1">
            <a:extLst>
              <a:ext uri="{FF2B5EF4-FFF2-40B4-BE49-F238E27FC236}">
                <a16:creationId xmlns:a16="http://schemas.microsoft.com/office/drawing/2014/main" id="{284236BB-26F8-138B-9B3E-38F64827C709}"/>
              </a:ext>
            </a:extLst>
          </p:cNvPr>
          <p:cNvSpPr>
            <a:spLocks noGrp="1"/>
          </p:cNvSpPr>
          <p:nvPr>
            <p:ph type="title"/>
          </p:nvPr>
        </p:nvSpPr>
        <p:spPr>
          <a:xfrm>
            <a:off x="841248" y="365760"/>
            <a:ext cx="6518776" cy="1325563"/>
          </a:xfrm>
        </p:spPr>
        <p:txBody>
          <a:bodyPr/>
          <a:lstStyle>
            <a:lvl1pPr>
              <a:defRPr>
                <a:solidFill>
                  <a:schemeClr val="tx1">
                    <a:lumMod val="75000"/>
                    <a:lumOff val="25000"/>
                  </a:schemeClr>
                </a:solidFill>
              </a:defRPr>
            </a:lvl1pPr>
          </a:lstStyle>
          <a:p>
            <a:r>
              <a:rPr lang="en-US" dirty="0"/>
              <a:t>Click to edit Master title style</a:t>
            </a:r>
          </a:p>
        </p:txBody>
      </p:sp>
      <p:sp>
        <p:nvSpPr>
          <p:cNvPr id="12" name="Text Placeholder 11">
            <a:extLst>
              <a:ext uri="{FF2B5EF4-FFF2-40B4-BE49-F238E27FC236}">
                <a16:creationId xmlns:a16="http://schemas.microsoft.com/office/drawing/2014/main" id="{069571C1-5B25-2742-3287-D6DD6C7EBBD2}"/>
              </a:ext>
            </a:extLst>
          </p:cNvPr>
          <p:cNvSpPr>
            <a:spLocks noGrp="1"/>
          </p:cNvSpPr>
          <p:nvPr>
            <p:ph type="body" sz="quarter" idx="14"/>
          </p:nvPr>
        </p:nvSpPr>
        <p:spPr>
          <a:xfrm>
            <a:off x="838199" y="1828800"/>
            <a:ext cx="6521825" cy="4297680"/>
          </a:xfrm>
        </p:spPr>
        <p:txBody>
          <a:bodyPr/>
          <a:lstStyle>
            <a:lvl1pPr>
              <a:buClr>
                <a:srgbClr val="042789"/>
              </a:buClr>
              <a:defRPr sz="3200"/>
            </a:lvl1pPr>
            <a:lvl2pPr>
              <a:buClr>
                <a:srgbClr val="042789"/>
              </a:buClr>
              <a:defRPr sz="2800"/>
            </a:lvl2pPr>
            <a:lvl3pPr>
              <a:buClr>
                <a:srgbClr val="042789"/>
              </a:buClr>
              <a:defRPr sz="2400"/>
            </a:lvl3pPr>
          </a:lstStyle>
          <a:p>
            <a:pPr lvl="0"/>
            <a:r>
              <a:rPr lang="en-US" dirty="0"/>
              <a:t>Click to edit Master text styles</a:t>
            </a:r>
          </a:p>
          <a:p>
            <a:pPr lvl="1"/>
            <a:r>
              <a:rPr lang="en-US" dirty="0"/>
              <a:t>Second level</a:t>
            </a:r>
          </a:p>
          <a:p>
            <a:pPr lvl="2"/>
            <a:r>
              <a:rPr lang="en-US" dirty="0"/>
              <a:t>Third level</a:t>
            </a:r>
          </a:p>
        </p:txBody>
      </p:sp>
      <p:sp>
        <p:nvSpPr>
          <p:cNvPr id="7" name="Picture Placeholder 6">
            <a:extLst>
              <a:ext uri="{FF2B5EF4-FFF2-40B4-BE49-F238E27FC236}">
                <a16:creationId xmlns:a16="http://schemas.microsoft.com/office/drawing/2014/main" id="{DD51DB87-C48B-0E03-3A2B-CAE831529680}"/>
              </a:ext>
            </a:extLst>
          </p:cNvPr>
          <p:cNvSpPr>
            <a:spLocks noGrp="1"/>
          </p:cNvSpPr>
          <p:nvPr>
            <p:ph type="pic" sz="quarter" idx="13"/>
          </p:nvPr>
        </p:nvSpPr>
        <p:spPr>
          <a:xfrm>
            <a:off x="7768874" y="511178"/>
            <a:ext cx="3965925" cy="5689089"/>
          </a:xfrm>
        </p:spPr>
        <p:txBody>
          <a:bodyPr/>
          <a:lstStyle>
            <a:lvl1pPr marL="0" indent="0">
              <a:buNone/>
              <a:defRPr/>
            </a:lvl1pPr>
          </a:lstStyle>
          <a:p>
            <a:endParaRPr lang="en-US" dirty="0"/>
          </a:p>
        </p:txBody>
      </p:sp>
      <p:sp>
        <p:nvSpPr>
          <p:cNvPr id="5" name="Slide Number Placeholder 7">
            <a:extLst>
              <a:ext uri="{FF2B5EF4-FFF2-40B4-BE49-F238E27FC236}">
                <a16:creationId xmlns:a16="http://schemas.microsoft.com/office/drawing/2014/main" id="{DD9D8F84-9CA5-94B5-02EC-793E6F17DD82}"/>
              </a:ext>
            </a:extLst>
          </p:cNvPr>
          <p:cNvSpPr txBox="1">
            <a:spLocks/>
          </p:cNvSpPr>
          <p:nvPr userDrawn="1"/>
        </p:nvSpPr>
        <p:spPr>
          <a:xfrm>
            <a:off x="11236245" y="6354595"/>
            <a:ext cx="997109" cy="28879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B713F2D-763E-4FA7-AA2D-3F7456ADA4C8}" type="slidenum">
              <a:rPr lang="en-US" smtClean="0"/>
              <a:pPr algn="l"/>
              <a:t>‹#›</a:t>
            </a:fld>
            <a:endParaRPr lang="en-US" dirty="0"/>
          </a:p>
        </p:txBody>
      </p:sp>
      <p:sp>
        <p:nvSpPr>
          <p:cNvPr id="4" name="Text Placeholder 4">
            <a:extLst>
              <a:ext uri="{FF2B5EF4-FFF2-40B4-BE49-F238E27FC236}">
                <a16:creationId xmlns:a16="http://schemas.microsoft.com/office/drawing/2014/main" id="{82188F75-C74D-36C4-B205-B4198FD4A4ED}"/>
              </a:ext>
            </a:extLst>
          </p:cNvPr>
          <p:cNvSpPr>
            <a:spLocks noGrp="1"/>
          </p:cNvSpPr>
          <p:nvPr>
            <p:ph type="body" sz="quarter" idx="11"/>
          </p:nvPr>
        </p:nvSpPr>
        <p:spPr>
          <a:xfrm>
            <a:off x="2466974" y="6274054"/>
            <a:ext cx="8378631" cy="369332"/>
          </a:xfrm>
        </p:spPr>
        <p:txBody>
          <a:bodyPr>
            <a:noAutofit/>
          </a:bodyPr>
          <a:lstStyle>
            <a:lvl1pPr marL="0" indent="0">
              <a:buNone/>
              <a:defRPr sz="1200"/>
            </a:lvl1pPr>
            <a:lvl2pPr>
              <a:defRPr sz="1200"/>
            </a:lvl2pPr>
            <a:lvl3pPr>
              <a:defRPr sz="1200"/>
            </a:lvl3pPr>
            <a:lvl4pPr>
              <a:defRPr sz="1200"/>
            </a:lvl4pPr>
            <a:lvl5pPr>
              <a:defRPr sz="1200"/>
            </a:lvl5pPr>
          </a:lstStyle>
          <a:p>
            <a:pPr lvl="0"/>
            <a:r>
              <a:rPr lang="en-US" dirty="0"/>
              <a:t>Click to edit Master text styles</a:t>
            </a:r>
          </a:p>
        </p:txBody>
      </p:sp>
    </p:spTree>
    <p:extLst>
      <p:ext uri="{BB962C8B-B14F-4D97-AF65-F5344CB8AC3E}">
        <p14:creationId xmlns:p14="http://schemas.microsoft.com/office/powerpoint/2010/main" val="17709880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Large Picture)">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D669641B-933E-8AF7-02A5-0B50C3EBF53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7315034" y="1981034"/>
            <a:ext cx="5029200" cy="4724731"/>
          </a:xfrm>
          <a:prstGeom prst="rect">
            <a:avLst/>
          </a:prstGeom>
        </p:spPr>
      </p:pic>
      <p:sp>
        <p:nvSpPr>
          <p:cNvPr id="2" name="Title 1">
            <a:extLst>
              <a:ext uri="{FF2B5EF4-FFF2-40B4-BE49-F238E27FC236}">
                <a16:creationId xmlns:a16="http://schemas.microsoft.com/office/drawing/2014/main" id="{C5AEF70A-870A-8143-EAE7-0D880ABC3FA4}"/>
              </a:ext>
            </a:extLst>
          </p:cNvPr>
          <p:cNvSpPr>
            <a:spLocks noGrp="1"/>
          </p:cNvSpPr>
          <p:nvPr>
            <p:ph type="title"/>
          </p:nvPr>
        </p:nvSpPr>
        <p:spPr>
          <a:xfrm>
            <a:off x="784225" y="4695825"/>
            <a:ext cx="7426325" cy="1400175"/>
          </a:xfrm>
        </p:spPr>
        <p:txBody>
          <a:bodyPr anchor="ctr">
            <a:normAutofit/>
          </a:bodyPr>
          <a:lstStyle>
            <a:lvl1pPr>
              <a:defRPr sz="4000">
                <a:solidFill>
                  <a:schemeClr val="tx1">
                    <a:lumMod val="75000"/>
                    <a:lumOff val="25000"/>
                  </a:schemeClr>
                </a:solidFill>
              </a:defRPr>
            </a:lvl1pPr>
          </a:lstStyle>
          <a:p>
            <a:r>
              <a:rPr lang="en-US" dirty="0"/>
              <a:t>Click to edit Master title style</a:t>
            </a:r>
          </a:p>
        </p:txBody>
      </p:sp>
      <p:sp>
        <p:nvSpPr>
          <p:cNvPr id="6" name="Picture Placeholder 5">
            <a:extLst>
              <a:ext uri="{FF2B5EF4-FFF2-40B4-BE49-F238E27FC236}">
                <a16:creationId xmlns:a16="http://schemas.microsoft.com/office/drawing/2014/main" id="{CF66FADD-BD1B-181B-B5A6-6137AB51720B}"/>
              </a:ext>
            </a:extLst>
          </p:cNvPr>
          <p:cNvSpPr>
            <a:spLocks noGrp="1"/>
          </p:cNvSpPr>
          <p:nvPr>
            <p:ph type="pic" sz="quarter" idx="10"/>
          </p:nvPr>
        </p:nvSpPr>
        <p:spPr>
          <a:xfrm>
            <a:off x="1785937" y="629100"/>
            <a:ext cx="8620125" cy="3304725"/>
          </a:xfrm>
        </p:spPr>
        <p:txBody>
          <a:bodyPr/>
          <a:lstStyle>
            <a:lvl1pPr marL="0" indent="0">
              <a:buNone/>
              <a:defRPr/>
            </a:lvl1pPr>
          </a:lstStyle>
          <a:p>
            <a:endParaRPr lang="en-US" dirty="0"/>
          </a:p>
        </p:txBody>
      </p:sp>
      <p:sp>
        <p:nvSpPr>
          <p:cNvPr id="5" name="Slide Number Placeholder 7">
            <a:extLst>
              <a:ext uri="{FF2B5EF4-FFF2-40B4-BE49-F238E27FC236}">
                <a16:creationId xmlns:a16="http://schemas.microsoft.com/office/drawing/2014/main" id="{F1F1F66D-42CC-2D65-D5EA-7953F259D497}"/>
              </a:ext>
            </a:extLst>
          </p:cNvPr>
          <p:cNvSpPr txBox="1">
            <a:spLocks/>
          </p:cNvSpPr>
          <p:nvPr userDrawn="1"/>
        </p:nvSpPr>
        <p:spPr>
          <a:xfrm>
            <a:off x="526890" y="6308373"/>
            <a:ext cx="997109" cy="28879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B713F2D-763E-4FA7-AA2D-3F7456ADA4C8}" type="slidenum">
              <a:rPr lang="en-US" smtClean="0"/>
              <a:pPr algn="l"/>
              <a:t>‹#›</a:t>
            </a:fld>
            <a:endParaRPr lang="en-US" dirty="0"/>
          </a:p>
        </p:txBody>
      </p:sp>
    </p:spTree>
    <p:extLst>
      <p:ext uri="{BB962C8B-B14F-4D97-AF65-F5344CB8AC3E}">
        <p14:creationId xmlns:p14="http://schemas.microsoft.com/office/powerpoint/2010/main" val="21001245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Header (No Picture)">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D669641B-933E-8AF7-02A5-0B50C3EBF53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7315034" y="1981034"/>
            <a:ext cx="5029200" cy="4724731"/>
          </a:xfrm>
          <a:prstGeom prst="rect">
            <a:avLst/>
          </a:prstGeom>
        </p:spPr>
      </p:pic>
      <p:sp>
        <p:nvSpPr>
          <p:cNvPr id="2" name="Title 1">
            <a:extLst>
              <a:ext uri="{FF2B5EF4-FFF2-40B4-BE49-F238E27FC236}">
                <a16:creationId xmlns:a16="http://schemas.microsoft.com/office/drawing/2014/main" id="{C5AEF70A-870A-8143-EAE7-0D880ABC3FA4}"/>
              </a:ext>
            </a:extLst>
          </p:cNvPr>
          <p:cNvSpPr>
            <a:spLocks noGrp="1"/>
          </p:cNvSpPr>
          <p:nvPr>
            <p:ph type="title"/>
          </p:nvPr>
        </p:nvSpPr>
        <p:spPr>
          <a:xfrm>
            <a:off x="841249" y="1739264"/>
            <a:ext cx="8351520" cy="2743200"/>
          </a:xfrm>
          <a:solidFill>
            <a:srgbClr val="6EFCAA"/>
          </a:solidFill>
          <a:effectLst>
            <a:softEdge rad="190500"/>
          </a:effectLst>
        </p:spPr>
        <p:txBody>
          <a:bodyPr anchor="ctr">
            <a:normAutofit/>
          </a:bodyPr>
          <a:lstStyle>
            <a:lvl1pPr algn="ctr">
              <a:defRPr sz="4000">
                <a:solidFill>
                  <a:schemeClr val="tx1">
                    <a:lumMod val="75000"/>
                    <a:lumOff val="25000"/>
                  </a:schemeClr>
                </a:solidFill>
              </a:defRPr>
            </a:lvl1pPr>
          </a:lstStyle>
          <a:p>
            <a:r>
              <a:rPr lang="en-US" dirty="0"/>
              <a:t>Click to edit Master title style</a:t>
            </a:r>
          </a:p>
        </p:txBody>
      </p:sp>
      <p:sp>
        <p:nvSpPr>
          <p:cNvPr id="5" name="Slide Number Placeholder 7">
            <a:extLst>
              <a:ext uri="{FF2B5EF4-FFF2-40B4-BE49-F238E27FC236}">
                <a16:creationId xmlns:a16="http://schemas.microsoft.com/office/drawing/2014/main" id="{F1F1F66D-42CC-2D65-D5EA-7953F259D497}"/>
              </a:ext>
            </a:extLst>
          </p:cNvPr>
          <p:cNvSpPr txBox="1">
            <a:spLocks/>
          </p:cNvSpPr>
          <p:nvPr userDrawn="1"/>
        </p:nvSpPr>
        <p:spPr>
          <a:xfrm>
            <a:off x="526890" y="6308373"/>
            <a:ext cx="997109" cy="28879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B713F2D-763E-4FA7-AA2D-3F7456ADA4C8}" type="slidenum">
              <a:rPr lang="en-US" smtClean="0"/>
              <a:pPr algn="l"/>
              <a:t>‹#›</a:t>
            </a:fld>
            <a:endParaRPr lang="en-US" dirty="0"/>
          </a:p>
        </p:txBody>
      </p:sp>
    </p:spTree>
    <p:extLst>
      <p:ext uri="{BB962C8B-B14F-4D97-AF65-F5344CB8AC3E}">
        <p14:creationId xmlns:p14="http://schemas.microsoft.com/office/powerpoint/2010/main" val="21915467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amp;A (No Picture)">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D669641B-933E-8AF7-02A5-0B50C3EBF53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7315034" y="1981034"/>
            <a:ext cx="5029200" cy="4724731"/>
          </a:xfrm>
          <a:prstGeom prst="rect">
            <a:avLst/>
          </a:prstGeom>
        </p:spPr>
      </p:pic>
      <p:sp>
        <p:nvSpPr>
          <p:cNvPr id="2" name="Title 1">
            <a:extLst>
              <a:ext uri="{FF2B5EF4-FFF2-40B4-BE49-F238E27FC236}">
                <a16:creationId xmlns:a16="http://schemas.microsoft.com/office/drawing/2014/main" id="{C5AEF70A-870A-8143-EAE7-0D880ABC3FA4}"/>
              </a:ext>
            </a:extLst>
          </p:cNvPr>
          <p:cNvSpPr>
            <a:spLocks noGrp="1"/>
          </p:cNvSpPr>
          <p:nvPr>
            <p:ph type="title"/>
          </p:nvPr>
        </p:nvSpPr>
        <p:spPr>
          <a:xfrm>
            <a:off x="853441" y="1737360"/>
            <a:ext cx="8351520" cy="2743200"/>
          </a:xfrm>
          <a:solidFill>
            <a:srgbClr val="042789"/>
          </a:solidFill>
          <a:effectLst>
            <a:softEdge rad="190500"/>
          </a:effectLst>
        </p:spPr>
        <p:txBody>
          <a:bodyPr anchor="ctr">
            <a:normAutofit/>
          </a:bodyPr>
          <a:lstStyle>
            <a:lvl1pPr algn="ctr">
              <a:defRPr sz="4000">
                <a:solidFill>
                  <a:schemeClr val="bg1"/>
                </a:solidFill>
              </a:defRPr>
            </a:lvl1pPr>
          </a:lstStyle>
          <a:p>
            <a:endParaRPr lang="en-US" dirty="0"/>
          </a:p>
        </p:txBody>
      </p:sp>
      <p:sp>
        <p:nvSpPr>
          <p:cNvPr id="5" name="Slide Number Placeholder 7">
            <a:extLst>
              <a:ext uri="{FF2B5EF4-FFF2-40B4-BE49-F238E27FC236}">
                <a16:creationId xmlns:a16="http://schemas.microsoft.com/office/drawing/2014/main" id="{F1F1F66D-42CC-2D65-D5EA-7953F259D497}"/>
              </a:ext>
            </a:extLst>
          </p:cNvPr>
          <p:cNvSpPr txBox="1">
            <a:spLocks/>
          </p:cNvSpPr>
          <p:nvPr userDrawn="1"/>
        </p:nvSpPr>
        <p:spPr>
          <a:xfrm>
            <a:off x="526890" y="6308373"/>
            <a:ext cx="997109" cy="28879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B713F2D-763E-4FA7-AA2D-3F7456ADA4C8}" type="slidenum">
              <a:rPr lang="en-US" smtClean="0"/>
              <a:pPr algn="l"/>
              <a:t>‹#›</a:t>
            </a:fld>
            <a:endParaRPr lang="en-US" dirty="0"/>
          </a:p>
        </p:txBody>
      </p:sp>
    </p:spTree>
    <p:extLst>
      <p:ext uri="{BB962C8B-B14F-4D97-AF65-F5344CB8AC3E}">
        <p14:creationId xmlns:p14="http://schemas.microsoft.com/office/powerpoint/2010/main" val="29470357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ogo (closing slide)">
    <p:spTree>
      <p:nvGrpSpPr>
        <p:cNvPr id="1" name=""/>
        <p:cNvGrpSpPr/>
        <p:nvPr/>
      </p:nvGrpSpPr>
      <p:grpSpPr>
        <a:xfrm>
          <a:off x="0" y="0"/>
          <a:ext cx="0" cy="0"/>
          <a:chOff x="0" y="0"/>
          <a:chExt cx="0" cy="0"/>
        </a:xfrm>
      </p:grpSpPr>
      <p:pic>
        <p:nvPicPr>
          <p:cNvPr id="8" name="Picture 7" descr="WPS Health Solutions logo">
            <a:extLst>
              <a:ext uri="{FF2B5EF4-FFF2-40B4-BE49-F238E27FC236}">
                <a16:creationId xmlns:a16="http://schemas.microsoft.com/office/drawing/2014/main" id="{4BAE8795-1038-5FC3-798A-B4465E507FAD}"/>
              </a:ext>
              <a:ext uri="{C183D7F6-B498-43B3-948B-1728B52AA6E4}">
                <adec:decorative xmlns:adec="http://schemas.microsoft.com/office/drawing/2017/decorative" val="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97424" y="483282"/>
            <a:ext cx="7197152" cy="2794275"/>
          </a:xfrm>
          <a:prstGeom prst="rect">
            <a:avLst/>
          </a:prstGeom>
        </p:spPr>
      </p:pic>
      <p:sp>
        <p:nvSpPr>
          <p:cNvPr id="9" name="Title 8">
            <a:extLst>
              <a:ext uri="{FF2B5EF4-FFF2-40B4-BE49-F238E27FC236}">
                <a16:creationId xmlns:a16="http://schemas.microsoft.com/office/drawing/2014/main" id="{6110E1FD-2641-6136-0E67-3D3974531D63}"/>
              </a:ext>
            </a:extLst>
          </p:cNvPr>
          <p:cNvSpPr>
            <a:spLocks noGrp="1"/>
          </p:cNvSpPr>
          <p:nvPr>
            <p:ph type="title"/>
          </p:nvPr>
        </p:nvSpPr>
        <p:spPr>
          <a:xfrm>
            <a:off x="1066799" y="3656768"/>
            <a:ext cx="10515600" cy="1325563"/>
          </a:xfrm>
          <a:solidFill>
            <a:srgbClr val="6EFCAA"/>
          </a:solidFill>
          <a:effectLst>
            <a:softEdge rad="190500"/>
          </a:effectLst>
        </p:spPr>
        <p:txBody>
          <a:bodyPr/>
          <a:lstStyle>
            <a:lvl1pPr algn="ctr">
              <a:defRPr/>
            </a:lvl1pPr>
          </a:lstStyle>
          <a:p>
            <a:r>
              <a:rPr lang="en-US" dirty="0"/>
              <a:t>Click to edit Master title style</a:t>
            </a:r>
          </a:p>
        </p:txBody>
      </p:sp>
      <p:pic>
        <p:nvPicPr>
          <p:cNvPr id="2" name="Picture 1" descr="Logo, company name&#10;&#10;Description automatically generated">
            <a:extLst>
              <a:ext uri="{FF2B5EF4-FFF2-40B4-BE49-F238E27FC236}">
                <a16:creationId xmlns:a16="http://schemas.microsoft.com/office/drawing/2014/main" id="{8CA969FC-D2AC-BF7C-E19A-96E944297C5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6890" y="5279085"/>
            <a:ext cx="2808514" cy="1227298"/>
          </a:xfrm>
          <a:prstGeom prst="rect">
            <a:avLst/>
          </a:prstGeom>
        </p:spPr>
      </p:pic>
      <p:sp>
        <p:nvSpPr>
          <p:cNvPr id="4" name="Slide Number Placeholder 7">
            <a:extLst>
              <a:ext uri="{FF2B5EF4-FFF2-40B4-BE49-F238E27FC236}">
                <a16:creationId xmlns:a16="http://schemas.microsoft.com/office/drawing/2014/main" id="{07CF9B69-9DC0-2713-0770-2436A9F29A76}"/>
              </a:ext>
            </a:extLst>
          </p:cNvPr>
          <p:cNvSpPr txBox="1">
            <a:spLocks/>
          </p:cNvSpPr>
          <p:nvPr userDrawn="1"/>
        </p:nvSpPr>
        <p:spPr>
          <a:xfrm>
            <a:off x="11236245" y="6354595"/>
            <a:ext cx="997109" cy="28879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B713F2D-763E-4FA7-AA2D-3F7456ADA4C8}" type="slidenum">
              <a:rPr lang="en-US" smtClean="0"/>
              <a:pPr algn="l"/>
              <a:t>‹#›</a:t>
            </a:fld>
            <a:endParaRPr lang="en-US" dirty="0"/>
          </a:p>
        </p:txBody>
      </p:sp>
    </p:spTree>
    <p:extLst>
      <p:ext uri="{BB962C8B-B14F-4D97-AF65-F5344CB8AC3E}">
        <p14:creationId xmlns:p14="http://schemas.microsoft.com/office/powerpoint/2010/main" val="42617042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slide for picture w/ hidden titl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110E1FD-2641-6136-0E67-3D3974531D63}"/>
              </a:ext>
            </a:extLst>
          </p:cNvPr>
          <p:cNvSpPr>
            <a:spLocks noGrp="1"/>
          </p:cNvSpPr>
          <p:nvPr>
            <p:ph type="title"/>
          </p:nvPr>
        </p:nvSpPr>
        <p:spPr>
          <a:xfrm>
            <a:off x="838200" y="-1642579"/>
            <a:ext cx="10515600" cy="1325563"/>
          </a:xfrm>
        </p:spPr>
        <p:txBody>
          <a:bodyPr/>
          <a:lstStyle/>
          <a:p>
            <a:r>
              <a:rPr lang="en-US" dirty="0"/>
              <a:t>Click to edit Master title style</a:t>
            </a:r>
          </a:p>
        </p:txBody>
      </p:sp>
      <p:sp>
        <p:nvSpPr>
          <p:cNvPr id="3" name="Slide Number Placeholder 7">
            <a:extLst>
              <a:ext uri="{FF2B5EF4-FFF2-40B4-BE49-F238E27FC236}">
                <a16:creationId xmlns:a16="http://schemas.microsoft.com/office/drawing/2014/main" id="{433497E0-02BB-5230-BD8C-5CB834D23EAD}"/>
              </a:ext>
            </a:extLst>
          </p:cNvPr>
          <p:cNvSpPr txBox="1">
            <a:spLocks/>
          </p:cNvSpPr>
          <p:nvPr userDrawn="1"/>
        </p:nvSpPr>
        <p:spPr>
          <a:xfrm>
            <a:off x="526890" y="6308373"/>
            <a:ext cx="997109" cy="28879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B713F2D-763E-4FA7-AA2D-3F7456ADA4C8}" type="slidenum">
              <a:rPr lang="en-US" smtClean="0"/>
              <a:pPr algn="l"/>
              <a:t>‹#›</a:t>
            </a:fld>
            <a:endParaRPr lang="en-US" dirty="0"/>
          </a:p>
        </p:txBody>
      </p:sp>
    </p:spTree>
    <p:extLst>
      <p:ext uri="{BB962C8B-B14F-4D97-AF65-F5344CB8AC3E}">
        <p14:creationId xmlns:p14="http://schemas.microsoft.com/office/powerpoint/2010/main" val="21992038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Content, w/ snow fla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D8FBD-4069-8E42-73DD-E2181C6C820A}"/>
              </a:ext>
            </a:extLst>
          </p:cNvPr>
          <p:cNvSpPr>
            <a:spLocks noGrp="1"/>
          </p:cNvSpPr>
          <p:nvPr>
            <p:ph type="title"/>
          </p:nvPr>
        </p:nvSpPr>
        <p:spPr>
          <a:xfrm>
            <a:off x="838200" y="365125"/>
            <a:ext cx="8160309" cy="1325563"/>
          </a:xfrm>
        </p:spPr>
        <p:txBody>
          <a:bodyPr/>
          <a:lstStyle>
            <a:lvl1pPr>
              <a:defRPr>
                <a:solidFill>
                  <a:schemeClr val="tx1">
                    <a:lumMod val="75000"/>
                    <a:lumOff val="25000"/>
                  </a:schemeClr>
                </a:solidFill>
              </a:defRPr>
            </a:lvl1pPr>
          </a:lstStyle>
          <a:p>
            <a:r>
              <a:rPr lang="en-US" dirty="0"/>
              <a:t>Click to edit Master title style</a:t>
            </a:r>
          </a:p>
        </p:txBody>
      </p:sp>
      <p:sp>
        <p:nvSpPr>
          <p:cNvPr id="5" name="Slide Number Placeholder 7">
            <a:extLst>
              <a:ext uri="{FF2B5EF4-FFF2-40B4-BE49-F238E27FC236}">
                <a16:creationId xmlns:a16="http://schemas.microsoft.com/office/drawing/2014/main" id="{23BEC34F-514B-D5D1-F2F1-E38D3D386D6C}"/>
              </a:ext>
            </a:extLst>
          </p:cNvPr>
          <p:cNvSpPr txBox="1">
            <a:spLocks/>
          </p:cNvSpPr>
          <p:nvPr userDrawn="1"/>
        </p:nvSpPr>
        <p:spPr>
          <a:xfrm>
            <a:off x="526890" y="6308373"/>
            <a:ext cx="997109" cy="28879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B713F2D-763E-4FA7-AA2D-3F7456ADA4C8}" type="slidenum">
              <a:rPr lang="en-US" smtClean="0"/>
              <a:pPr algn="l"/>
              <a:t>‹#›</a:t>
            </a:fld>
            <a:endParaRPr lang="en-US" dirty="0"/>
          </a:p>
        </p:txBody>
      </p:sp>
      <p:sp>
        <p:nvSpPr>
          <p:cNvPr id="3" name="Content Placeholder 2">
            <a:extLst>
              <a:ext uri="{FF2B5EF4-FFF2-40B4-BE49-F238E27FC236}">
                <a16:creationId xmlns:a16="http://schemas.microsoft.com/office/drawing/2014/main" id="{568ED624-3888-3796-CDD6-9C36A7486143}"/>
              </a:ext>
            </a:extLst>
          </p:cNvPr>
          <p:cNvSpPr>
            <a:spLocks noGrp="1"/>
          </p:cNvSpPr>
          <p:nvPr>
            <p:ph idx="1"/>
          </p:nvPr>
        </p:nvSpPr>
        <p:spPr>
          <a:xfrm>
            <a:off x="838200" y="1804988"/>
            <a:ext cx="10515600" cy="4583047"/>
          </a:xfrm>
        </p:spPr>
        <p:txBody>
          <a:bodyPr/>
          <a:lstStyle>
            <a:lvl1pPr>
              <a:buClr>
                <a:srgbClr val="042789"/>
              </a:buClr>
              <a:defRPr sz="3200">
                <a:solidFill>
                  <a:schemeClr val="tx1">
                    <a:lumMod val="75000"/>
                    <a:lumOff val="25000"/>
                  </a:schemeClr>
                </a:solidFill>
              </a:defRPr>
            </a:lvl1pPr>
            <a:lvl2pPr>
              <a:buClr>
                <a:srgbClr val="042789"/>
              </a:buClr>
              <a:defRPr sz="2800">
                <a:solidFill>
                  <a:schemeClr val="tx1">
                    <a:lumMod val="75000"/>
                    <a:lumOff val="25000"/>
                  </a:schemeClr>
                </a:solidFill>
              </a:defRPr>
            </a:lvl2pPr>
            <a:lvl3pPr>
              <a:buClr>
                <a:srgbClr val="042789"/>
              </a:buClr>
              <a:defRPr sz="2400">
                <a:solidFill>
                  <a:schemeClr val="tx1">
                    <a:lumMod val="75000"/>
                    <a:lumOff val="25000"/>
                  </a:schemeClr>
                </a:solidFill>
              </a:defRPr>
            </a:lvl3pPr>
          </a:lstStyle>
          <a:p>
            <a:pPr lvl="0"/>
            <a:r>
              <a:rPr lang="en-US" dirty="0"/>
              <a:t>Click to edit Master text styles</a:t>
            </a:r>
          </a:p>
          <a:p>
            <a:pPr lvl="1"/>
            <a:r>
              <a:rPr lang="en-US" dirty="0"/>
              <a:t>Second level</a:t>
            </a:r>
          </a:p>
          <a:p>
            <a:pPr lvl="2"/>
            <a:r>
              <a:rPr lang="en-US" dirty="0"/>
              <a:t>Third level</a:t>
            </a:r>
          </a:p>
        </p:txBody>
      </p:sp>
      <p:pic>
        <p:nvPicPr>
          <p:cNvPr id="6" name="Picture 5" descr="A close up of a logo&#10;&#10;Description automatically generated">
            <a:extLst>
              <a:ext uri="{FF2B5EF4-FFF2-40B4-BE49-F238E27FC236}">
                <a16:creationId xmlns:a16="http://schemas.microsoft.com/office/drawing/2014/main" id="{FD5C9C5F-4611-6314-B239-2FC6C58AE05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059108" y="0"/>
            <a:ext cx="3132891" cy="2943225"/>
          </a:xfrm>
          <a:prstGeom prst="rect">
            <a:avLst/>
          </a:prstGeom>
        </p:spPr>
      </p:pic>
    </p:spTree>
    <p:extLst>
      <p:ext uri="{BB962C8B-B14F-4D97-AF65-F5344CB8AC3E}">
        <p14:creationId xmlns:p14="http://schemas.microsoft.com/office/powerpoint/2010/main" val="19129399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EDA50-45E3-11B6-C56F-F16A8334F226}"/>
              </a:ext>
            </a:extLst>
          </p:cNvPr>
          <p:cNvSpPr>
            <a:spLocks noGrp="1"/>
          </p:cNvSpPr>
          <p:nvPr>
            <p:ph type="title"/>
          </p:nvPr>
        </p:nvSpPr>
        <p:spPr>
          <a:xfrm>
            <a:off x="838200" y="365125"/>
            <a:ext cx="10515600" cy="1325563"/>
          </a:xfrm>
        </p:spPr>
        <p:txBody>
          <a:bodyPr/>
          <a:lstStyle>
            <a:lvl1pPr>
              <a:defRPr>
                <a:solidFill>
                  <a:schemeClr val="tx1">
                    <a:lumMod val="75000"/>
                    <a:lumOff val="25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39CE7F9-2E8C-49DE-E625-21B0196CA3A2}"/>
              </a:ext>
            </a:extLst>
          </p:cNvPr>
          <p:cNvSpPr>
            <a:spLocks noGrp="1"/>
          </p:cNvSpPr>
          <p:nvPr>
            <p:ph sz="half" idx="1"/>
          </p:nvPr>
        </p:nvSpPr>
        <p:spPr>
          <a:xfrm>
            <a:off x="838200" y="1825625"/>
            <a:ext cx="5181600" cy="4351338"/>
          </a:xfrm>
        </p:spPr>
        <p:txBody>
          <a:bodyPr/>
          <a:lstStyle>
            <a:lvl1pPr>
              <a:buClr>
                <a:srgbClr val="042789"/>
              </a:buClr>
              <a:defRPr sz="3200">
                <a:solidFill>
                  <a:schemeClr val="tx1">
                    <a:lumMod val="75000"/>
                    <a:lumOff val="25000"/>
                  </a:schemeClr>
                </a:solidFill>
              </a:defRPr>
            </a:lvl1pPr>
            <a:lvl2pPr>
              <a:buClr>
                <a:srgbClr val="042789"/>
              </a:buClr>
              <a:defRPr sz="2800">
                <a:solidFill>
                  <a:schemeClr val="tx1">
                    <a:lumMod val="75000"/>
                    <a:lumOff val="25000"/>
                  </a:schemeClr>
                </a:solidFill>
              </a:defRPr>
            </a:lvl2pPr>
            <a:lvl3pPr>
              <a:buClr>
                <a:srgbClr val="042789"/>
              </a:buClr>
              <a:defRPr sz="2400">
                <a:solidFill>
                  <a:schemeClr val="tx1">
                    <a:lumMod val="75000"/>
                    <a:lumOff val="25000"/>
                  </a:schemeClr>
                </a:solidFill>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a:extLst>
              <a:ext uri="{FF2B5EF4-FFF2-40B4-BE49-F238E27FC236}">
                <a16:creationId xmlns:a16="http://schemas.microsoft.com/office/drawing/2014/main" id="{0162AF2A-BF63-33F1-D38B-299BF5D4ACA2}"/>
              </a:ext>
            </a:extLst>
          </p:cNvPr>
          <p:cNvSpPr>
            <a:spLocks noGrp="1"/>
          </p:cNvSpPr>
          <p:nvPr>
            <p:ph sz="half" idx="2"/>
          </p:nvPr>
        </p:nvSpPr>
        <p:spPr>
          <a:xfrm>
            <a:off x="6172200" y="1825625"/>
            <a:ext cx="5181600" cy="4351338"/>
          </a:xfrm>
        </p:spPr>
        <p:txBody>
          <a:bodyPr/>
          <a:lstStyle>
            <a:lvl1pPr marL="228600" indent="-228600">
              <a:buClr>
                <a:srgbClr val="042789"/>
              </a:buClr>
              <a:buFont typeface="Arial" panose="020B0604020202020204" pitchFamily="34" charset="0"/>
              <a:buChar char="•"/>
              <a:defRPr sz="3200">
                <a:solidFill>
                  <a:schemeClr val="tx1">
                    <a:lumMod val="75000"/>
                    <a:lumOff val="25000"/>
                  </a:schemeClr>
                </a:solidFill>
              </a:defRPr>
            </a:lvl1pPr>
            <a:lvl2pPr marL="685800" indent="-228600">
              <a:buClr>
                <a:srgbClr val="042789"/>
              </a:buClr>
              <a:buFont typeface="Arial" panose="020B0604020202020204" pitchFamily="34" charset="0"/>
              <a:buChar char="•"/>
              <a:defRPr sz="2800">
                <a:solidFill>
                  <a:schemeClr val="tx1">
                    <a:lumMod val="75000"/>
                    <a:lumOff val="25000"/>
                  </a:schemeClr>
                </a:solidFill>
              </a:defRPr>
            </a:lvl2pPr>
            <a:lvl3pPr marL="1143000" indent="-228600">
              <a:buClr>
                <a:srgbClr val="042789"/>
              </a:buClr>
              <a:buFont typeface="Arial" panose="020B0604020202020204" pitchFamily="34" charset="0"/>
              <a:buChar char="•"/>
              <a:defRPr sz="2400">
                <a:solidFill>
                  <a:schemeClr val="tx1">
                    <a:lumMod val="75000"/>
                    <a:lumOff val="25000"/>
                  </a:schemeClr>
                </a:solidFill>
              </a:defRPr>
            </a:lvl3pPr>
          </a:lstStyle>
          <a:p>
            <a:pPr lvl="0"/>
            <a:r>
              <a:rPr lang="en-US" dirty="0"/>
              <a:t>Click to edit Master text styles</a:t>
            </a:r>
          </a:p>
          <a:p>
            <a:pPr lvl="1"/>
            <a:r>
              <a:rPr lang="en-US" dirty="0"/>
              <a:t>Second level</a:t>
            </a:r>
          </a:p>
          <a:p>
            <a:pPr lvl="2"/>
            <a:r>
              <a:rPr lang="en-US" dirty="0"/>
              <a:t>Third level</a:t>
            </a:r>
          </a:p>
        </p:txBody>
      </p:sp>
      <p:pic>
        <p:nvPicPr>
          <p:cNvPr id="11" name="Picture 10" descr="A logo of a company&#10;&#10;Description automatically generated">
            <a:extLst>
              <a:ext uri="{FF2B5EF4-FFF2-40B4-BE49-F238E27FC236}">
                <a16:creationId xmlns:a16="http://schemas.microsoft.com/office/drawing/2014/main" id="{E4085F19-C16F-6CB5-030C-9A0C02E2F05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61159" y="6242050"/>
            <a:ext cx="501320" cy="501650"/>
          </a:xfrm>
          <a:prstGeom prst="rect">
            <a:avLst/>
          </a:prstGeom>
        </p:spPr>
      </p:pic>
      <p:sp>
        <p:nvSpPr>
          <p:cNvPr id="6" name="Slide Number Placeholder 7">
            <a:extLst>
              <a:ext uri="{FF2B5EF4-FFF2-40B4-BE49-F238E27FC236}">
                <a16:creationId xmlns:a16="http://schemas.microsoft.com/office/drawing/2014/main" id="{559D48B8-C6B8-F693-87D1-9C5442759972}"/>
              </a:ext>
            </a:extLst>
          </p:cNvPr>
          <p:cNvSpPr txBox="1">
            <a:spLocks/>
          </p:cNvSpPr>
          <p:nvPr userDrawn="1"/>
        </p:nvSpPr>
        <p:spPr>
          <a:xfrm>
            <a:off x="526890" y="6308373"/>
            <a:ext cx="997109" cy="28879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B713F2D-763E-4FA7-AA2D-3F7456ADA4C8}" type="slidenum">
              <a:rPr lang="en-US" smtClean="0"/>
              <a:pPr algn="l"/>
              <a:t>‹#›</a:t>
            </a:fld>
            <a:endParaRPr lang="en-US" dirty="0"/>
          </a:p>
        </p:txBody>
      </p:sp>
    </p:spTree>
    <p:extLst>
      <p:ext uri="{BB962C8B-B14F-4D97-AF65-F5344CB8AC3E}">
        <p14:creationId xmlns:p14="http://schemas.microsoft.com/office/powerpoint/2010/main" val="35656998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Content,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D8FBD-4069-8E42-73DD-E2181C6C820A}"/>
              </a:ext>
            </a:extLst>
          </p:cNvPr>
          <p:cNvSpPr>
            <a:spLocks noGrp="1"/>
          </p:cNvSpPr>
          <p:nvPr>
            <p:ph type="title"/>
          </p:nvPr>
        </p:nvSpPr>
        <p:spPr>
          <a:xfrm>
            <a:off x="838200" y="365125"/>
            <a:ext cx="10466626" cy="1325563"/>
          </a:xfrm>
        </p:spPr>
        <p:txBody>
          <a:bodyPr/>
          <a:lstStyle>
            <a:lvl1pPr>
              <a:defRPr>
                <a:solidFill>
                  <a:schemeClr val="tx1">
                    <a:lumMod val="75000"/>
                    <a:lumOff val="25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68ED624-3888-3796-CDD6-9C36A7486143}"/>
              </a:ext>
            </a:extLst>
          </p:cNvPr>
          <p:cNvSpPr>
            <a:spLocks noGrp="1"/>
          </p:cNvSpPr>
          <p:nvPr>
            <p:ph idx="1"/>
          </p:nvPr>
        </p:nvSpPr>
        <p:spPr>
          <a:xfrm>
            <a:off x="838200" y="1804988"/>
            <a:ext cx="6096000" cy="4583047"/>
          </a:xfrm>
        </p:spPr>
        <p:txBody>
          <a:bodyPr/>
          <a:lstStyle>
            <a:lvl1pPr>
              <a:buClr>
                <a:srgbClr val="042789"/>
              </a:buClr>
              <a:defRPr sz="3200">
                <a:solidFill>
                  <a:schemeClr val="tx1">
                    <a:lumMod val="75000"/>
                    <a:lumOff val="25000"/>
                  </a:schemeClr>
                </a:solidFill>
              </a:defRPr>
            </a:lvl1pPr>
            <a:lvl2pPr>
              <a:buClr>
                <a:srgbClr val="042789"/>
              </a:buClr>
              <a:defRPr sz="2800">
                <a:solidFill>
                  <a:schemeClr val="tx1">
                    <a:lumMod val="75000"/>
                    <a:lumOff val="25000"/>
                  </a:schemeClr>
                </a:solidFill>
              </a:defRPr>
            </a:lvl2pPr>
            <a:lvl3pPr>
              <a:buClr>
                <a:srgbClr val="042789"/>
              </a:buClr>
              <a:defRPr sz="2400">
                <a:solidFill>
                  <a:schemeClr val="tx1">
                    <a:lumMod val="75000"/>
                    <a:lumOff val="25000"/>
                  </a:schemeClr>
                </a:solidFill>
              </a:defRPr>
            </a:lvl3pPr>
          </a:lstStyle>
          <a:p>
            <a:pPr lvl="0"/>
            <a:r>
              <a:rPr lang="en-US" dirty="0"/>
              <a:t>Click to edit Master text styles</a:t>
            </a:r>
          </a:p>
          <a:p>
            <a:pPr lvl="1"/>
            <a:r>
              <a:rPr lang="en-US" dirty="0"/>
              <a:t>Second level</a:t>
            </a:r>
          </a:p>
          <a:p>
            <a:pPr lvl="2"/>
            <a:r>
              <a:rPr lang="en-US" dirty="0"/>
              <a:t>Third level</a:t>
            </a:r>
          </a:p>
        </p:txBody>
      </p:sp>
      <p:pic>
        <p:nvPicPr>
          <p:cNvPr id="8" name="Picture 7" descr="A logo of a company&#10;&#10;Description automatically generated">
            <a:extLst>
              <a:ext uri="{FF2B5EF4-FFF2-40B4-BE49-F238E27FC236}">
                <a16:creationId xmlns:a16="http://schemas.microsoft.com/office/drawing/2014/main" id="{C9658463-3364-6B90-9A4D-B01F2566AE1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61159" y="6242050"/>
            <a:ext cx="501320" cy="501650"/>
          </a:xfrm>
          <a:prstGeom prst="rect">
            <a:avLst/>
          </a:prstGeom>
        </p:spPr>
      </p:pic>
      <p:sp>
        <p:nvSpPr>
          <p:cNvPr id="6" name="Picture Placeholder 5">
            <a:extLst>
              <a:ext uri="{FF2B5EF4-FFF2-40B4-BE49-F238E27FC236}">
                <a16:creationId xmlns:a16="http://schemas.microsoft.com/office/drawing/2014/main" id="{7F5DBB29-FB65-CA0B-1662-E4444889E6D6}"/>
              </a:ext>
            </a:extLst>
          </p:cNvPr>
          <p:cNvSpPr>
            <a:spLocks noGrp="1"/>
          </p:cNvSpPr>
          <p:nvPr>
            <p:ph type="pic" sz="quarter" idx="10"/>
          </p:nvPr>
        </p:nvSpPr>
        <p:spPr>
          <a:xfrm>
            <a:off x="7243052" y="1804989"/>
            <a:ext cx="4061774" cy="4462128"/>
          </a:xfrm>
        </p:spPr>
        <p:txBody>
          <a:bodyPr/>
          <a:lstStyle>
            <a:lvl1pPr marL="0" indent="0">
              <a:buNone/>
              <a:defRPr/>
            </a:lvl1pPr>
          </a:lstStyle>
          <a:p>
            <a:endParaRPr lang="en-US" dirty="0"/>
          </a:p>
        </p:txBody>
      </p:sp>
      <p:sp>
        <p:nvSpPr>
          <p:cNvPr id="9" name="Slide Number Placeholder 7">
            <a:extLst>
              <a:ext uri="{FF2B5EF4-FFF2-40B4-BE49-F238E27FC236}">
                <a16:creationId xmlns:a16="http://schemas.microsoft.com/office/drawing/2014/main" id="{45766758-E681-171E-3AB1-2F42BB6886F7}"/>
              </a:ext>
            </a:extLst>
          </p:cNvPr>
          <p:cNvSpPr txBox="1">
            <a:spLocks/>
          </p:cNvSpPr>
          <p:nvPr userDrawn="1"/>
        </p:nvSpPr>
        <p:spPr>
          <a:xfrm>
            <a:off x="526890" y="6308373"/>
            <a:ext cx="997109" cy="28879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B713F2D-763E-4FA7-AA2D-3F7456ADA4C8}" type="slidenum">
              <a:rPr lang="en-US" smtClean="0"/>
              <a:pPr algn="l"/>
              <a:t>‹#›</a:t>
            </a:fld>
            <a:endParaRPr lang="en-US" dirty="0"/>
          </a:p>
        </p:txBody>
      </p:sp>
    </p:spTree>
    <p:extLst>
      <p:ext uri="{BB962C8B-B14F-4D97-AF65-F5344CB8AC3E}">
        <p14:creationId xmlns:p14="http://schemas.microsoft.com/office/powerpoint/2010/main" val="7556796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wo conte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ACBC7-FB49-3B47-88A4-4700A7C49856}"/>
              </a:ext>
            </a:extLst>
          </p:cNvPr>
          <p:cNvSpPr>
            <a:spLocks noGrp="1"/>
          </p:cNvSpPr>
          <p:nvPr>
            <p:ph type="title"/>
          </p:nvPr>
        </p:nvSpPr>
        <p:spPr>
          <a:xfrm>
            <a:off x="839788" y="365125"/>
            <a:ext cx="10515600" cy="1325563"/>
          </a:xfrm>
        </p:spPr>
        <p:txBody>
          <a:bodyPr/>
          <a:lstStyle>
            <a:lvl1pPr>
              <a:defRPr>
                <a:solidFill>
                  <a:schemeClr val="tx1">
                    <a:lumMod val="75000"/>
                    <a:lumOff val="25000"/>
                  </a:schemeClr>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25B5AEF8-9F54-0D15-7E2A-12CDE0FF77A4}"/>
              </a:ext>
            </a:extLst>
          </p:cNvPr>
          <p:cNvSpPr>
            <a:spLocks noGrp="1"/>
          </p:cNvSpPr>
          <p:nvPr>
            <p:ph type="body" idx="1"/>
          </p:nvPr>
        </p:nvSpPr>
        <p:spPr>
          <a:xfrm>
            <a:off x="839788" y="1828800"/>
            <a:ext cx="5157787" cy="740664"/>
          </a:xfrm>
        </p:spPr>
        <p:txBody>
          <a:bodyPr anchor="ctr">
            <a:noAutofit/>
          </a:bodyPr>
          <a:lstStyle>
            <a:lvl1pPr marL="0" indent="0">
              <a:buNone/>
              <a:defRPr sz="32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C83B8FD-56C0-971D-7BF2-057A64D2AC89}"/>
              </a:ext>
            </a:extLst>
          </p:cNvPr>
          <p:cNvSpPr>
            <a:spLocks noGrp="1"/>
          </p:cNvSpPr>
          <p:nvPr>
            <p:ph sz="half" idx="2"/>
          </p:nvPr>
        </p:nvSpPr>
        <p:spPr>
          <a:xfrm>
            <a:off x="839788" y="2706624"/>
            <a:ext cx="5157787" cy="3474720"/>
          </a:xfrm>
        </p:spPr>
        <p:txBody>
          <a:bodyPr/>
          <a:lstStyle>
            <a:lvl1pPr>
              <a:buClr>
                <a:srgbClr val="042789"/>
              </a:buClr>
              <a:defRPr/>
            </a:lvl1pPr>
            <a:lvl2pPr>
              <a:buClr>
                <a:srgbClr val="042789"/>
              </a:buClr>
              <a:defRPr/>
            </a:lvl2pPr>
            <a:lvl3pPr>
              <a:buClr>
                <a:srgbClr val="042789"/>
              </a:buClr>
              <a:defRPr/>
            </a:lvl3pPr>
            <a:lvl4pPr>
              <a:buClr>
                <a:srgbClr val="042789"/>
              </a:buClr>
              <a:defRPr/>
            </a:lvl4pPr>
            <a:lvl5pPr>
              <a:buClr>
                <a:srgbClr val="042789"/>
              </a:buClr>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a:extLst>
              <a:ext uri="{FF2B5EF4-FFF2-40B4-BE49-F238E27FC236}">
                <a16:creationId xmlns:a16="http://schemas.microsoft.com/office/drawing/2014/main" id="{40C6F92B-FE16-49C3-F792-83AD4BA1B7BE}"/>
              </a:ext>
            </a:extLst>
          </p:cNvPr>
          <p:cNvSpPr>
            <a:spLocks noGrp="1"/>
          </p:cNvSpPr>
          <p:nvPr>
            <p:ph type="body" sz="quarter" idx="3"/>
          </p:nvPr>
        </p:nvSpPr>
        <p:spPr>
          <a:xfrm>
            <a:off x="6169024" y="1828800"/>
            <a:ext cx="5183188" cy="740664"/>
          </a:xfrm>
        </p:spPr>
        <p:txBody>
          <a:bodyPr anchor="ctr">
            <a:noAutofit/>
          </a:bodyPr>
          <a:lstStyle>
            <a:lvl1pPr marL="0" indent="0">
              <a:buNone/>
              <a:defRPr sz="32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3CF49D-37E6-6021-4D7F-23F13245C1CD}"/>
              </a:ext>
            </a:extLst>
          </p:cNvPr>
          <p:cNvSpPr>
            <a:spLocks noGrp="1"/>
          </p:cNvSpPr>
          <p:nvPr>
            <p:ph sz="quarter" idx="4"/>
          </p:nvPr>
        </p:nvSpPr>
        <p:spPr>
          <a:xfrm>
            <a:off x="6172200" y="2706624"/>
            <a:ext cx="5183188" cy="3474720"/>
          </a:xfrm>
        </p:spPr>
        <p:txBody>
          <a:bodyPr/>
          <a:lstStyle>
            <a:lvl1pPr>
              <a:buClr>
                <a:srgbClr val="042789"/>
              </a:buClr>
              <a:defRPr/>
            </a:lvl1pPr>
            <a:lvl2pPr>
              <a:buClr>
                <a:srgbClr val="042789"/>
              </a:buClr>
              <a:defRPr/>
            </a:lvl2pPr>
            <a:lvl3pPr>
              <a:buClr>
                <a:srgbClr val="042789"/>
              </a:buClr>
              <a:defRPr/>
            </a:lvl3pPr>
            <a:lvl4pPr>
              <a:buClr>
                <a:srgbClr val="042789"/>
              </a:buClr>
              <a:defRPr/>
            </a:lvl4pPr>
            <a:lvl5pPr>
              <a:buClr>
                <a:srgbClr val="042789"/>
              </a:buClr>
              <a:defRPr/>
            </a:lvl5pPr>
          </a:lstStyle>
          <a:p>
            <a:pPr lvl="0"/>
            <a:r>
              <a:rPr lang="en-US" dirty="0"/>
              <a:t>Click to edit Master text styles</a:t>
            </a:r>
          </a:p>
          <a:p>
            <a:pPr lvl="1"/>
            <a:r>
              <a:rPr lang="en-US" dirty="0"/>
              <a:t>Second level</a:t>
            </a:r>
          </a:p>
          <a:p>
            <a:pPr lvl="2"/>
            <a:r>
              <a:rPr lang="en-US" dirty="0"/>
              <a:t>Third level</a:t>
            </a:r>
          </a:p>
        </p:txBody>
      </p:sp>
      <p:pic>
        <p:nvPicPr>
          <p:cNvPr id="10" name="Picture 9">
            <a:extLst>
              <a:ext uri="{FF2B5EF4-FFF2-40B4-BE49-F238E27FC236}">
                <a16:creationId xmlns:a16="http://schemas.microsoft.com/office/drawing/2014/main" id="{4E81897A-28BF-6C95-5CE8-BD5EFD87A791}"/>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61159" y="6242050"/>
            <a:ext cx="501320" cy="501650"/>
          </a:xfrm>
          <a:prstGeom prst="rect">
            <a:avLst/>
          </a:prstGeom>
        </p:spPr>
      </p:pic>
      <p:sp>
        <p:nvSpPr>
          <p:cNvPr id="8" name="Slide Number Placeholder 7">
            <a:extLst>
              <a:ext uri="{FF2B5EF4-FFF2-40B4-BE49-F238E27FC236}">
                <a16:creationId xmlns:a16="http://schemas.microsoft.com/office/drawing/2014/main" id="{3CF15CD1-11EE-2137-F3F8-D3C5AC90C64C}"/>
              </a:ext>
            </a:extLst>
          </p:cNvPr>
          <p:cNvSpPr txBox="1">
            <a:spLocks/>
          </p:cNvSpPr>
          <p:nvPr userDrawn="1"/>
        </p:nvSpPr>
        <p:spPr>
          <a:xfrm>
            <a:off x="526890" y="6308373"/>
            <a:ext cx="997109" cy="28879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B713F2D-763E-4FA7-AA2D-3F7456ADA4C8}" type="slidenum">
              <a:rPr lang="en-US" smtClean="0"/>
              <a:pPr algn="l"/>
              <a:t>‹#›</a:t>
            </a:fld>
            <a:endParaRPr lang="en-US" dirty="0"/>
          </a:p>
        </p:txBody>
      </p:sp>
    </p:spTree>
    <p:extLst>
      <p:ext uri="{BB962C8B-B14F-4D97-AF65-F5344CB8AC3E}">
        <p14:creationId xmlns:p14="http://schemas.microsoft.com/office/powerpoint/2010/main" val="298254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D8FBD-4069-8E42-73DD-E2181C6C820A}"/>
              </a:ext>
            </a:extLst>
          </p:cNvPr>
          <p:cNvSpPr>
            <a:spLocks noGrp="1"/>
          </p:cNvSpPr>
          <p:nvPr>
            <p:ph type="title"/>
          </p:nvPr>
        </p:nvSpPr>
        <p:spPr/>
        <p:txBody>
          <a:bodyPr/>
          <a:lstStyle>
            <a:lvl1pPr>
              <a:defRPr>
                <a:solidFill>
                  <a:schemeClr val="tx1">
                    <a:lumMod val="75000"/>
                    <a:lumOff val="25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68ED624-3888-3796-CDD6-9C36A7486143}"/>
              </a:ext>
            </a:extLst>
          </p:cNvPr>
          <p:cNvSpPr>
            <a:spLocks noGrp="1"/>
          </p:cNvSpPr>
          <p:nvPr>
            <p:ph idx="1"/>
          </p:nvPr>
        </p:nvSpPr>
        <p:spPr/>
        <p:txBody>
          <a:bodyPr/>
          <a:lstStyle>
            <a:lvl1pPr>
              <a:buClr>
                <a:srgbClr val="042789"/>
              </a:buClr>
              <a:defRPr sz="3200">
                <a:solidFill>
                  <a:schemeClr val="tx1">
                    <a:lumMod val="75000"/>
                    <a:lumOff val="25000"/>
                  </a:schemeClr>
                </a:solidFill>
              </a:defRPr>
            </a:lvl1pPr>
            <a:lvl2pPr>
              <a:buClr>
                <a:srgbClr val="042789"/>
              </a:buClr>
              <a:defRPr sz="2800">
                <a:solidFill>
                  <a:schemeClr val="tx1">
                    <a:lumMod val="75000"/>
                    <a:lumOff val="25000"/>
                  </a:schemeClr>
                </a:solidFill>
              </a:defRPr>
            </a:lvl2pPr>
            <a:lvl3pPr>
              <a:buClr>
                <a:srgbClr val="042789"/>
              </a:buClr>
              <a:defRPr sz="2400">
                <a:solidFill>
                  <a:schemeClr val="tx1">
                    <a:lumMod val="75000"/>
                    <a:lumOff val="25000"/>
                  </a:schemeClr>
                </a:solidFill>
              </a:defRPr>
            </a:lvl3pPr>
          </a:lstStyle>
          <a:p>
            <a:pPr lvl="0"/>
            <a:r>
              <a:rPr lang="en-US" dirty="0"/>
              <a:t>Click to edit Master text styles</a:t>
            </a:r>
          </a:p>
          <a:p>
            <a:pPr lvl="1"/>
            <a:r>
              <a:rPr lang="en-US" dirty="0"/>
              <a:t>Second level</a:t>
            </a:r>
          </a:p>
          <a:p>
            <a:pPr lvl="2"/>
            <a:r>
              <a:rPr lang="en-US" dirty="0"/>
              <a:t>Third level</a:t>
            </a:r>
          </a:p>
        </p:txBody>
      </p:sp>
      <p:pic>
        <p:nvPicPr>
          <p:cNvPr id="8" name="Picture 7" descr="A logo of a company&#10;&#10;Description automatically generated">
            <a:extLst>
              <a:ext uri="{FF2B5EF4-FFF2-40B4-BE49-F238E27FC236}">
                <a16:creationId xmlns:a16="http://schemas.microsoft.com/office/drawing/2014/main" id="{C9658463-3364-6B90-9A4D-B01F2566AE1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61159" y="6242050"/>
            <a:ext cx="501320" cy="501650"/>
          </a:xfrm>
          <a:prstGeom prst="rect">
            <a:avLst/>
          </a:prstGeom>
        </p:spPr>
      </p:pic>
      <p:sp>
        <p:nvSpPr>
          <p:cNvPr id="4" name="Slide Number Placeholder 7">
            <a:extLst>
              <a:ext uri="{FF2B5EF4-FFF2-40B4-BE49-F238E27FC236}">
                <a16:creationId xmlns:a16="http://schemas.microsoft.com/office/drawing/2014/main" id="{ABAF3DEF-86AA-7AE5-67C3-5B2A510CBBAF}"/>
              </a:ext>
            </a:extLst>
          </p:cNvPr>
          <p:cNvSpPr txBox="1">
            <a:spLocks/>
          </p:cNvSpPr>
          <p:nvPr userDrawn="1"/>
        </p:nvSpPr>
        <p:spPr>
          <a:xfrm>
            <a:off x="526890" y="6308373"/>
            <a:ext cx="997109" cy="28879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B713F2D-763E-4FA7-AA2D-3F7456ADA4C8}" type="slidenum">
              <a:rPr lang="en-US" smtClean="0"/>
              <a:pPr algn="l"/>
              <a:t>‹#›</a:t>
            </a:fld>
            <a:endParaRPr lang="en-US" dirty="0"/>
          </a:p>
        </p:txBody>
      </p:sp>
      <p:sp>
        <p:nvSpPr>
          <p:cNvPr id="5" name="Text Placeholder 4">
            <a:extLst>
              <a:ext uri="{FF2B5EF4-FFF2-40B4-BE49-F238E27FC236}">
                <a16:creationId xmlns:a16="http://schemas.microsoft.com/office/drawing/2014/main" id="{1940870E-43A2-1E33-6CBB-53AEE9DD7B7A}"/>
              </a:ext>
            </a:extLst>
          </p:cNvPr>
          <p:cNvSpPr>
            <a:spLocks noGrp="1"/>
          </p:cNvSpPr>
          <p:nvPr>
            <p:ph type="body" sz="quarter" idx="10"/>
          </p:nvPr>
        </p:nvSpPr>
        <p:spPr>
          <a:xfrm>
            <a:off x="1619636" y="6308725"/>
            <a:ext cx="9353164" cy="549275"/>
          </a:xfrm>
        </p:spPr>
        <p:txBody>
          <a:bodyPr>
            <a:noAutofit/>
          </a:bodyPr>
          <a:lstStyle>
            <a:lvl1pPr marL="0" indent="0">
              <a:buNone/>
              <a:defRPr sz="1200"/>
            </a:lvl1pPr>
            <a:lvl2pPr>
              <a:defRPr sz="1200"/>
            </a:lvl2pPr>
            <a:lvl3pPr>
              <a:defRPr sz="1200"/>
            </a:lvl3pPr>
            <a:lvl4pPr>
              <a:defRPr sz="1200"/>
            </a:lvl4pPr>
            <a:lvl5pPr>
              <a:defRPr sz="1200"/>
            </a:lvl5pPr>
          </a:lstStyle>
          <a:p>
            <a:pPr lvl="0"/>
            <a:r>
              <a:rPr lang="en-US" dirty="0"/>
              <a:t>Click to edit Master text styles</a:t>
            </a:r>
          </a:p>
        </p:txBody>
      </p:sp>
    </p:spTree>
    <p:extLst>
      <p:ext uri="{BB962C8B-B14F-4D97-AF65-F5344CB8AC3E}">
        <p14:creationId xmlns:p14="http://schemas.microsoft.com/office/powerpoint/2010/main" val="33434717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Content, Half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236BB-26F8-138B-9B3E-38F64827C709}"/>
              </a:ext>
            </a:extLst>
          </p:cNvPr>
          <p:cNvSpPr>
            <a:spLocks noGrp="1"/>
          </p:cNvSpPr>
          <p:nvPr>
            <p:ph type="title"/>
          </p:nvPr>
        </p:nvSpPr>
        <p:spPr>
          <a:xfrm>
            <a:off x="841248" y="365760"/>
            <a:ext cx="4800600" cy="1325563"/>
          </a:xfrm>
        </p:spPr>
        <p:txBody>
          <a:bodyPr/>
          <a:lstStyle>
            <a:lvl1pPr>
              <a:defRPr>
                <a:solidFill>
                  <a:schemeClr val="tx1">
                    <a:lumMod val="75000"/>
                    <a:lumOff val="25000"/>
                  </a:schemeClr>
                </a:solidFill>
              </a:defRPr>
            </a:lvl1pPr>
          </a:lstStyle>
          <a:p>
            <a:r>
              <a:rPr lang="en-US" dirty="0"/>
              <a:t>Click to edit Master title style</a:t>
            </a:r>
          </a:p>
        </p:txBody>
      </p:sp>
      <p:sp>
        <p:nvSpPr>
          <p:cNvPr id="12" name="Text Placeholder 11">
            <a:extLst>
              <a:ext uri="{FF2B5EF4-FFF2-40B4-BE49-F238E27FC236}">
                <a16:creationId xmlns:a16="http://schemas.microsoft.com/office/drawing/2014/main" id="{069571C1-5B25-2742-3287-D6DD6C7EBBD2}"/>
              </a:ext>
            </a:extLst>
          </p:cNvPr>
          <p:cNvSpPr>
            <a:spLocks noGrp="1"/>
          </p:cNvSpPr>
          <p:nvPr>
            <p:ph type="body" sz="quarter" idx="14"/>
          </p:nvPr>
        </p:nvSpPr>
        <p:spPr>
          <a:xfrm>
            <a:off x="838200" y="1828800"/>
            <a:ext cx="4800600" cy="4297680"/>
          </a:xfrm>
        </p:spPr>
        <p:txBody>
          <a:bodyPr/>
          <a:lstStyle>
            <a:lvl1pPr>
              <a:buClr>
                <a:srgbClr val="042789"/>
              </a:buClr>
              <a:defRPr sz="3200"/>
            </a:lvl1pPr>
            <a:lvl2pPr>
              <a:buClr>
                <a:srgbClr val="042789"/>
              </a:buClr>
              <a:defRPr sz="2800"/>
            </a:lvl2pPr>
            <a:lvl3pPr>
              <a:buClr>
                <a:srgbClr val="042789"/>
              </a:buClr>
              <a:defRPr sz="2400"/>
            </a:lvl3pPr>
          </a:lstStyle>
          <a:p>
            <a:pPr lvl="0"/>
            <a:r>
              <a:rPr lang="en-US" dirty="0"/>
              <a:t>Click to edit Master text styles</a:t>
            </a:r>
          </a:p>
          <a:p>
            <a:pPr lvl="1"/>
            <a:r>
              <a:rPr lang="en-US" dirty="0"/>
              <a:t>Second level</a:t>
            </a:r>
          </a:p>
          <a:p>
            <a:pPr lvl="2"/>
            <a:r>
              <a:rPr lang="en-US" dirty="0"/>
              <a:t>Third level</a:t>
            </a:r>
          </a:p>
        </p:txBody>
      </p:sp>
      <p:sp>
        <p:nvSpPr>
          <p:cNvPr id="7" name="Picture Placeholder 6">
            <a:extLst>
              <a:ext uri="{FF2B5EF4-FFF2-40B4-BE49-F238E27FC236}">
                <a16:creationId xmlns:a16="http://schemas.microsoft.com/office/drawing/2014/main" id="{DD51DB87-C48B-0E03-3A2B-CAE831529680}"/>
              </a:ext>
            </a:extLst>
          </p:cNvPr>
          <p:cNvSpPr>
            <a:spLocks noGrp="1"/>
          </p:cNvSpPr>
          <p:nvPr>
            <p:ph type="pic" sz="quarter" idx="13"/>
          </p:nvPr>
        </p:nvSpPr>
        <p:spPr>
          <a:xfrm>
            <a:off x="6096000" y="365760"/>
            <a:ext cx="5638800" cy="5756282"/>
          </a:xfrm>
        </p:spPr>
        <p:txBody>
          <a:bodyPr/>
          <a:lstStyle>
            <a:lvl1pPr marL="0" indent="0">
              <a:buNone/>
              <a:defRPr/>
            </a:lvl1pPr>
          </a:lstStyle>
          <a:p>
            <a:endParaRPr lang="en-US" dirty="0"/>
          </a:p>
        </p:txBody>
      </p:sp>
      <p:pic>
        <p:nvPicPr>
          <p:cNvPr id="14" name="Picture 13">
            <a:extLst>
              <a:ext uri="{FF2B5EF4-FFF2-40B4-BE49-F238E27FC236}">
                <a16:creationId xmlns:a16="http://schemas.microsoft.com/office/drawing/2014/main" id="{9ABBC2FC-5287-CE65-B6D7-C8CDF6A69D8D}"/>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61159" y="6242050"/>
            <a:ext cx="501320" cy="501650"/>
          </a:xfrm>
          <a:prstGeom prst="rect">
            <a:avLst/>
          </a:prstGeom>
        </p:spPr>
      </p:pic>
      <p:sp>
        <p:nvSpPr>
          <p:cNvPr id="5" name="Slide Number Placeholder 7">
            <a:extLst>
              <a:ext uri="{FF2B5EF4-FFF2-40B4-BE49-F238E27FC236}">
                <a16:creationId xmlns:a16="http://schemas.microsoft.com/office/drawing/2014/main" id="{E27B1FA7-C552-D41F-ADAF-E39B320DD8DF}"/>
              </a:ext>
            </a:extLst>
          </p:cNvPr>
          <p:cNvSpPr txBox="1">
            <a:spLocks/>
          </p:cNvSpPr>
          <p:nvPr userDrawn="1"/>
        </p:nvSpPr>
        <p:spPr>
          <a:xfrm>
            <a:off x="526890" y="6308373"/>
            <a:ext cx="997109" cy="28879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B713F2D-763E-4FA7-AA2D-3F7456ADA4C8}" type="slidenum">
              <a:rPr lang="en-US" smtClean="0"/>
              <a:pPr algn="l"/>
              <a:t>‹#›</a:t>
            </a:fld>
            <a:endParaRPr lang="en-US" dirty="0"/>
          </a:p>
        </p:txBody>
      </p:sp>
    </p:spTree>
    <p:extLst>
      <p:ext uri="{BB962C8B-B14F-4D97-AF65-F5344CB8AC3E}">
        <p14:creationId xmlns:p14="http://schemas.microsoft.com/office/powerpoint/2010/main" val="28240112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Content, picture w/ snow flak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3A1C11E-9CCC-ABB6-5C3B-D960528527E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73939" y="320851"/>
            <a:ext cx="2315954" cy="2315954"/>
          </a:xfrm>
          <a:prstGeom prst="rect">
            <a:avLst/>
          </a:prstGeom>
        </p:spPr>
      </p:pic>
      <p:sp>
        <p:nvSpPr>
          <p:cNvPr id="2" name="Title 1">
            <a:extLst>
              <a:ext uri="{FF2B5EF4-FFF2-40B4-BE49-F238E27FC236}">
                <a16:creationId xmlns:a16="http://schemas.microsoft.com/office/drawing/2014/main" id="{5D4D8FBD-4069-8E42-73DD-E2181C6C820A}"/>
              </a:ext>
            </a:extLst>
          </p:cNvPr>
          <p:cNvSpPr>
            <a:spLocks noGrp="1"/>
          </p:cNvSpPr>
          <p:nvPr>
            <p:ph type="title"/>
          </p:nvPr>
        </p:nvSpPr>
        <p:spPr>
          <a:xfrm>
            <a:off x="838200" y="365125"/>
            <a:ext cx="8160309" cy="1325563"/>
          </a:xfrm>
        </p:spPr>
        <p:txBody>
          <a:bodyPr/>
          <a:lstStyle>
            <a:lvl1pPr>
              <a:defRPr>
                <a:solidFill>
                  <a:schemeClr val="tx1">
                    <a:lumMod val="75000"/>
                    <a:lumOff val="25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68ED624-3888-3796-CDD6-9C36A7486143}"/>
              </a:ext>
            </a:extLst>
          </p:cNvPr>
          <p:cNvSpPr>
            <a:spLocks noGrp="1"/>
          </p:cNvSpPr>
          <p:nvPr>
            <p:ph idx="1"/>
          </p:nvPr>
        </p:nvSpPr>
        <p:spPr>
          <a:xfrm>
            <a:off x="838200" y="1804988"/>
            <a:ext cx="6096000" cy="4583047"/>
          </a:xfrm>
        </p:spPr>
        <p:txBody>
          <a:bodyPr/>
          <a:lstStyle>
            <a:lvl1pPr>
              <a:buClr>
                <a:srgbClr val="042789"/>
              </a:buClr>
              <a:defRPr sz="3200">
                <a:solidFill>
                  <a:schemeClr val="tx1">
                    <a:lumMod val="75000"/>
                    <a:lumOff val="25000"/>
                  </a:schemeClr>
                </a:solidFill>
              </a:defRPr>
            </a:lvl1pPr>
            <a:lvl2pPr>
              <a:buClr>
                <a:srgbClr val="042789"/>
              </a:buClr>
              <a:defRPr sz="2800">
                <a:solidFill>
                  <a:schemeClr val="tx1">
                    <a:lumMod val="75000"/>
                    <a:lumOff val="25000"/>
                  </a:schemeClr>
                </a:solidFill>
              </a:defRPr>
            </a:lvl2pPr>
            <a:lvl3pPr>
              <a:buClr>
                <a:srgbClr val="042789"/>
              </a:buClr>
              <a:defRPr sz="2400">
                <a:solidFill>
                  <a:schemeClr val="tx1">
                    <a:lumMod val="75000"/>
                    <a:lumOff val="25000"/>
                  </a:schemeClr>
                </a:solidFill>
              </a:defRPr>
            </a:lvl3pPr>
          </a:lstStyle>
          <a:p>
            <a:pPr lvl="0"/>
            <a:r>
              <a:rPr lang="en-US" dirty="0"/>
              <a:t>Click to edit Master text styles</a:t>
            </a:r>
          </a:p>
          <a:p>
            <a:pPr lvl="1"/>
            <a:r>
              <a:rPr lang="en-US" dirty="0"/>
              <a:t>Second level</a:t>
            </a:r>
          </a:p>
          <a:p>
            <a:pPr lvl="2"/>
            <a:r>
              <a:rPr lang="en-US" dirty="0"/>
              <a:t>Third level</a:t>
            </a:r>
          </a:p>
        </p:txBody>
      </p:sp>
      <p:sp>
        <p:nvSpPr>
          <p:cNvPr id="6" name="Picture Placeholder 5">
            <a:extLst>
              <a:ext uri="{FF2B5EF4-FFF2-40B4-BE49-F238E27FC236}">
                <a16:creationId xmlns:a16="http://schemas.microsoft.com/office/drawing/2014/main" id="{470A9C83-124F-7E85-852C-E4C1959F6C79}"/>
              </a:ext>
            </a:extLst>
          </p:cNvPr>
          <p:cNvSpPr>
            <a:spLocks noGrp="1"/>
          </p:cNvSpPr>
          <p:nvPr>
            <p:ph type="pic" sz="quarter" idx="10"/>
          </p:nvPr>
        </p:nvSpPr>
        <p:spPr>
          <a:xfrm>
            <a:off x="7243052" y="2857499"/>
            <a:ext cx="4061774" cy="3530536"/>
          </a:xfrm>
        </p:spPr>
        <p:txBody>
          <a:bodyPr/>
          <a:lstStyle>
            <a:lvl1pPr marL="0" indent="0">
              <a:buNone/>
              <a:defRPr/>
            </a:lvl1pPr>
          </a:lstStyle>
          <a:p>
            <a:endParaRPr lang="en-US" dirty="0"/>
          </a:p>
        </p:txBody>
      </p:sp>
      <p:sp>
        <p:nvSpPr>
          <p:cNvPr id="7" name="Slide Number Placeholder 7">
            <a:extLst>
              <a:ext uri="{FF2B5EF4-FFF2-40B4-BE49-F238E27FC236}">
                <a16:creationId xmlns:a16="http://schemas.microsoft.com/office/drawing/2014/main" id="{843CBEC3-41D9-6CF1-E37B-CEBB3EBF6EDA}"/>
              </a:ext>
            </a:extLst>
          </p:cNvPr>
          <p:cNvSpPr txBox="1">
            <a:spLocks/>
          </p:cNvSpPr>
          <p:nvPr userDrawn="1"/>
        </p:nvSpPr>
        <p:spPr>
          <a:xfrm>
            <a:off x="526890" y="6308373"/>
            <a:ext cx="997109" cy="28879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B713F2D-763E-4FA7-AA2D-3F7456ADA4C8}" type="slidenum">
              <a:rPr lang="en-US" smtClean="0"/>
              <a:pPr algn="l"/>
              <a:t>‹#›</a:t>
            </a:fld>
            <a:endParaRPr lang="en-US" dirty="0"/>
          </a:p>
        </p:txBody>
      </p:sp>
    </p:spTree>
    <p:extLst>
      <p:ext uri="{BB962C8B-B14F-4D97-AF65-F5344CB8AC3E}">
        <p14:creationId xmlns:p14="http://schemas.microsoft.com/office/powerpoint/2010/main" val="3423373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CPT,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D8FBD-4069-8E42-73DD-E2181C6C820A}"/>
              </a:ext>
            </a:extLst>
          </p:cNvPr>
          <p:cNvSpPr>
            <a:spLocks noGrp="1"/>
          </p:cNvSpPr>
          <p:nvPr>
            <p:ph type="title"/>
          </p:nvPr>
        </p:nvSpPr>
        <p:spPr>
          <a:xfrm>
            <a:off x="838200" y="365125"/>
            <a:ext cx="10466626" cy="1325563"/>
          </a:xfrm>
        </p:spPr>
        <p:txBody>
          <a:bodyPr/>
          <a:lstStyle>
            <a:lvl1pPr>
              <a:defRPr>
                <a:solidFill>
                  <a:schemeClr val="tx1">
                    <a:lumMod val="75000"/>
                    <a:lumOff val="25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68ED624-3888-3796-CDD6-9C36A7486143}"/>
              </a:ext>
            </a:extLst>
          </p:cNvPr>
          <p:cNvSpPr>
            <a:spLocks noGrp="1"/>
          </p:cNvSpPr>
          <p:nvPr>
            <p:ph idx="1"/>
          </p:nvPr>
        </p:nvSpPr>
        <p:spPr>
          <a:xfrm>
            <a:off x="838200" y="1804988"/>
            <a:ext cx="6096000" cy="4583047"/>
          </a:xfrm>
        </p:spPr>
        <p:txBody>
          <a:bodyPr/>
          <a:lstStyle>
            <a:lvl1pPr>
              <a:buClr>
                <a:srgbClr val="042789"/>
              </a:buClr>
              <a:defRPr sz="3200">
                <a:solidFill>
                  <a:schemeClr val="tx1">
                    <a:lumMod val="75000"/>
                    <a:lumOff val="25000"/>
                  </a:schemeClr>
                </a:solidFill>
              </a:defRPr>
            </a:lvl1pPr>
            <a:lvl2pPr>
              <a:buClr>
                <a:srgbClr val="042789"/>
              </a:buClr>
              <a:defRPr sz="2800">
                <a:solidFill>
                  <a:schemeClr val="tx1">
                    <a:lumMod val="75000"/>
                    <a:lumOff val="25000"/>
                  </a:schemeClr>
                </a:solidFill>
              </a:defRPr>
            </a:lvl2pPr>
            <a:lvl3pPr>
              <a:buClr>
                <a:srgbClr val="042789"/>
              </a:buClr>
              <a:defRPr sz="2400">
                <a:solidFill>
                  <a:schemeClr val="tx1">
                    <a:lumMod val="75000"/>
                    <a:lumOff val="25000"/>
                  </a:schemeClr>
                </a:solidFill>
              </a:defRPr>
            </a:lvl3pPr>
          </a:lstStyle>
          <a:p>
            <a:pPr lvl="0"/>
            <a:r>
              <a:rPr lang="en-US" dirty="0"/>
              <a:t>Click to edit Master text styles</a:t>
            </a:r>
          </a:p>
          <a:p>
            <a:pPr lvl="1"/>
            <a:r>
              <a:rPr lang="en-US" dirty="0"/>
              <a:t>Second level</a:t>
            </a:r>
          </a:p>
          <a:p>
            <a:pPr lvl="2"/>
            <a:r>
              <a:rPr lang="en-US" dirty="0"/>
              <a:t>Third level</a:t>
            </a:r>
          </a:p>
        </p:txBody>
      </p:sp>
      <p:pic>
        <p:nvPicPr>
          <p:cNvPr id="8" name="Picture 7" descr="A logo of a company&#10;&#10;Description automatically generated">
            <a:extLst>
              <a:ext uri="{FF2B5EF4-FFF2-40B4-BE49-F238E27FC236}">
                <a16:creationId xmlns:a16="http://schemas.microsoft.com/office/drawing/2014/main" id="{C9658463-3364-6B90-9A4D-B01F2566AE1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61159" y="6242050"/>
            <a:ext cx="501320" cy="501650"/>
          </a:xfrm>
          <a:prstGeom prst="rect">
            <a:avLst/>
          </a:prstGeom>
        </p:spPr>
      </p:pic>
      <p:sp>
        <p:nvSpPr>
          <p:cNvPr id="5" name="Text Placeholder 4">
            <a:extLst>
              <a:ext uri="{FF2B5EF4-FFF2-40B4-BE49-F238E27FC236}">
                <a16:creationId xmlns:a16="http://schemas.microsoft.com/office/drawing/2014/main" id="{71E18BBE-F7AF-1BE6-9878-07866E6B5560}"/>
              </a:ext>
            </a:extLst>
          </p:cNvPr>
          <p:cNvSpPr>
            <a:spLocks noGrp="1"/>
          </p:cNvSpPr>
          <p:nvPr>
            <p:ph type="body" sz="quarter" idx="11"/>
          </p:nvPr>
        </p:nvSpPr>
        <p:spPr>
          <a:xfrm>
            <a:off x="1619636" y="6488668"/>
            <a:ext cx="9353164" cy="369332"/>
          </a:xfrm>
        </p:spPr>
        <p:txBody>
          <a:bodyPr>
            <a:noAutofit/>
          </a:bodyPr>
          <a:lstStyle>
            <a:lvl1pPr marL="0" indent="0">
              <a:buNone/>
              <a:defRPr sz="1200">
                <a:solidFill>
                  <a:schemeClr val="tx1">
                    <a:lumMod val="75000"/>
                    <a:lumOff val="25000"/>
                  </a:schemeClr>
                </a:solidFill>
              </a:defRPr>
            </a:lvl1pPr>
            <a:lvl2pPr>
              <a:defRPr sz="1200"/>
            </a:lvl2pPr>
            <a:lvl3pPr>
              <a:defRPr sz="1200"/>
            </a:lvl3pPr>
            <a:lvl4pPr>
              <a:defRPr sz="1200"/>
            </a:lvl4pPr>
            <a:lvl5pPr>
              <a:defRPr sz="1200"/>
            </a:lvl5pPr>
          </a:lstStyle>
          <a:p>
            <a:pPr lvl="0"/>
            <a:r>
              <a:rPr lang="en-US" dirty="0"/>
              <a:t>Click to edit Master text styles</a:t>
            </a:r>
          </a:p>
        </p:txBody>
      </p:sp>
      <p:sp>
        <p:nvSpPr>
          <p:cNvPr id="6" name="Picture Placeholder 5">
            <a:extLst>
              <a:ext uri="{FF2B5EF4-FFF2-40B4-BE49-F238E27FC236}">
                <a16:creationId xmlns:a16="http://schemas.microsoft.com/office/drawing/2014/main" id="{7F5DBB29-FB65-CA0B-1662-E4444889E6D6}"/>
              </a:ext>
            </a:extLst>
          </p:cNvPr>
          <p:cNvSpPr>
            <a:spLocks noGrp="1"/>
          </p:cNvSpPr>
          <p:nvPr>
            <p:ph type="pic" sz="quarter" idx="10"/>
          </p:nvPr>
        </p:nvSpPr>
        <p:spPr>
          <a:xfrm>
            <a:off x="7243052" y="1804989"/>
            <a:ext cx="4061774" cy="4462128"/>
          </a:xfrm>
        </p:spPr>
        <p:txBody>
          <a:bodyPr/>
          <a:lstStyle>
            <a:lvl1pPr marL="0" indent="0">
              <a:buNone/>
              <a:defRPr/>
            </a:lvl1pPr>
          </a:lstStyle>
          <a:p>
            <a:endParaRPr lang="en-US" dirty="0"/>
          </a:p>
        </p:txBody>
      </p:sp>
      <p:sp>
        <p:nvSpPr>
          <p:cNvPr id="9" name="Slide Number Placeholder 7">
            <a:extLst>
              <a:ext uri="{FF2B5EF4-FFF2-40B4-BE49-F238E27FC236}">
                <a16:creationId xmlns:a16="http://schemas.microsoft.com/office/drawing/2014/main" id="{45766758-E681-171E-3AB1-2F42BB6886F7}"/>
              </a:ext>
            </a:extLst>
          </p:cNvPr>
          <p:cNvSpPr txBox="1">
            <a:spLocks/>
          </p:cNvSpPr>
          <p:nvPr userDrawn="1"/>
        </p:nvSpPr>
        <p:spPr>
          <a:xfrm>
            <a:off x="526890" y="6308373"/>
            <a:ext cx="997109" cy="28879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B713F2D-763E-4FA7-AA2D-3F7456ADA4C8}" type="slidenum">
              <a:rPr lang="en-US" smtClean="0"/>
              <a:pPr algn="l"/>
              <a:t>‹#›</a:t>
            </a:fld>
            <a:endParaRPr lang="en-US" dirty="0"/>
          </a:p>
        </p:txBody>
      </p:sp>
    </p:spTree>
    <p:extLst>
      <p:ext uri="{BB962C8B-B14F-4D97-AF65-F5344CB8AC3E}">
        <p14:creationId xmlns:p14="http://schemas.microsoft.com/office/powerpoint/2010/main" val="2784014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 c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EDA50-45E3-11B6-C56F-F16A8334F226}"/>
              </a:ext>
            </a:extLst>
          </p:cNvPr>
          <p:cNvSpPr>
            <a:spLocks noGrp="1"/>
          </p:cNvSpPr>
          <p:nvPr>
            <p:ph type="title"/>
          </p:nvPr>
        </p:nvSpPr>
        <p:spPr>
          <a:xfrm>
            <a:off x="838200" y="365125"/>
            <a:ext cx="10515600" cy="1325563"/>
          </a:xfrm>
        </p:spPr>
        <p:txBody>
          <a:bodyPr/>
          <a:lstStyle>
            <a:lvl1pPr>
              <a:defRPr>
                <a:solidFill>
                  <a:schemeClr val="tx1">
                    <a:lumMod val="75000"/>
                    <a:lumOff val="25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39CE7F9-2E8C-49DE-E625-21B0196CA3A2}"/>
              </a:ext>
            </a:extLst>
          </p:cNvPr>
          <p:cNvSpPr>
            <a:spLocks noGrp="1"/>
          </p:cNvSpPr>
          <p:nvPr>
            <p:ph sz="half" idx="1"/>
          </p:nvPr>
        </p:nvSpPr>
        <p:spPr>
          <a:xfrm>
            <a:off x="838200" y="1825625"/>
            <a:ext cx="5181600" cy="4351338"/>
          </a:xfrm>
        </p:spPr>
        <p:txBody>
          <a:bodyPr/>
          <a:lstStyle>
            <a:lvl1pPr>
              <a:buClr>
                <a:srgbClr val="042789"/>
              </a:buClr>
              <a:defRPr sz="3200">
                <a:solidFill>
                  <a:schemeClr val="tx1">
                    <a:lumMod val="75000"/>
                    <a:lumOff val="25000"/>
                  </a:schemeClr>
                </a:solidFill>
              </a:defRPr>
            </a:lvl1pPr>
            <a:lvl2pPr>
              <a:buClr>
                <a:srgbClr val="042789"/>
              </a:buClr>
              <a:defRPr sz="2800">
                <a:solidFill>
                  <a:schemeClr val="tx1">
                    <a:lumMod val="75000"/>
                    <a:lumOff val="25000"/>
                  </a:schemeClr>
                </a:solidFill>
              </a:defRPr>
            </a:lvl2pPr>
            <a:lvl3pPr>
              <a:buClr>
                <a:srgbClr val="042789"/>
              </a:buClr>
              <a:defRPr sz="2400">
                <a:solidFill>
                  <a:schemeClr val="tx1">
                    <a:lumMod val="75000"/>
                    <a:lumOff val="25000"/>
                  </a:schemeClr>
                </a:solidFill>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a:extLst>
              <a:ext uri="{FF2B5EF4-FFF2-40B4-BE49-F238E27FC236}">
                <a16:creationId xmlns:a16="http://schemas.microsoft.com/office/drawing/2014/main" id="{0162AF2A-BF63-33F1-D38B-299BF5D4ACA2}"/>
              </a:ext>
            </a:extLst>
          </p:cNvPr>
          <p:cNvSpPr>
            <a:spLocks noGrp="1"/>
          </p:cNvSpPr>
          <p:nvPr>
            <p:ph sz="half" idx="2"/>
          </p:nvPr>
        </p:nvSpPr>
        <p:spPr>
          <a:xfrm>
            <a:off x="6172200" y="1825625"/>
            <a:ext cx="5181600" cy="4351338"/>
          </a:xfrm>
        </p:spPr>
        <p:txBody>
          <a:bodyPr/>
          <a:lstStyle>
            <a:lvl1pPr marL="228600" indent="-228600">
              <a:buClr>
                <a:srgbClr val="042789"/>
              </a:buClr>
              <a:buFont typeface="Arial" panose="020B0604020202020204" pitchFamily="34" charset="0"/>
              <a:buChar char="•"/>
              <a:defRPr sz="3200">
                <a:solidFill>
                  <a:schemeClr val="tx1">
                    <a:lumMod val="75000"/>
                    <a:lumOff val="25000"/>
                  </a:schemeClr>
                </a:solidFill>
              </a:defRPr>
            </a:lvl1pPr>
            <a:lvl2pPr marL="685800" indent="-228600">
              <a:buClr>
                <a:srgbClr val="042789"/>
              </a:buClr>
              <a:buFont typeface="Arial" panose="020B0604020202020204" pitchFamily="34" charset="0"/>
              <a:buChar char="•"/>
              <a:defRPr sz="2800">
                <a:solidFill>
                  <a:schemeClr val="tx1">
                    <a:lumMod val="75000"/>
                    <a:lumOff val="25000"/>
                  </a:schemeClr>
                </a:solidFill>
              </a:defRPr>
            </a:lvl2pPr>
            <a:lvl3pPr marL="1143000" indent="-228600">
              <a:buClr>
                <a:srgbClr val="042789"/>
              </a:buClr>
              <a:buFont typeface="Arial" panose="020B0604020202020204" pitchFamily="34" charset="0"/>
              <a:buChar char="•"/>
              <a:defRPr sz="2400">
                <a:solidFill>
                  <a:schemeClr val="tx1">
                    <a:lumMod val="75000"/>
                    <a:lumOff val="25000"/>
                  </a:schemeClr>
                </a:solidFill>
              </a:defRPr>
            </a:lvl3pPr>
          </a:lstStyle>
          <a:p>
            <a:pPr lvl="0"/>
            <a:r>
              <a:rPr lang="en-US" dirty="0"/>
              <a:t>Click to edit Master text styles</a:t>
            </a:r>
          </a:p>
          <a:p>
            <a:pPr lvl="1"/>
            <a:r>
              <a:rPr lang="en-US" dirty="0"/>
              <a:t>Second level</a:t>
            </a:r>
          </a:p>
          <a:p>
            <a:pPr lvl="2"/>
            <a:r>
              <a:rPr lang="en-US" dirty="0"/>
              <a:t>Third level</a:t>
            </a:r>
          </a:p>
        </p:txBody>
      </p:sp>
      <p:pic>
        <p:nvPicPr>
          <p:cNvPr id="11" name="Picture 10" descr="A logo of a company&#10;&#10;Description automatically generated">
            <a:extLst>
              <a:ext uri="{FF2B5EF4-FFF2-40B4-BE49-F238E27FC236}">
                <a16:creationId xmlns:a16="http://schemas.microsoft.com/office/drawing/2014/main" id="{E4085F19-C16F-6CB5-030C-9A0C02E2F05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61159" y="6242050"/>
            <a:ext cx="501320" cy="501650"/>
          </a:xfrm>
          <a:prstGeom prst="rect">
            <a:avLst/>
          </a:prstGeom>
        </p:spPr>
      </p:pic>
      <p:sp>
        <p:nvSpPr>
          <p:cNvPr id="5" name="Text Placeholder 4">
            <a:extLst>
              <a:ext uri="{FF2B5EF4-FFF2-40B4-BE49-F238E27FC236}">
                <a16:creationId xmlns:a16="http://schemas.microsoft.com/office/drawing/2014/main" id="{88B7B75A-BEFD-02A5-1230-5B62F4DEEA68}"/>
              </a:ext>
            </a:extLst>
          </p:cNvPr>
          <p:cNvSpPr>
            <a:spLocks noGrp="1"/>
          </p:cNvSpPr>
          <p:nvPr>
            <p:ph type="body" sz="quarter" idx="11"/>
          </p:nvPr>
        </p:nvSpPr>
        <p:spPr>
          <a:xfrm>
            <a:off x="1495618" y="6374368"/>
            <a:ext cx="9353164" cy="369332"/>
          </a:xfrm>
        </p:spPr>
        <p:txBody>
          <a:bodyPr>
            <a:noAutofit/>
          </a:bodyPr>
          <a:lstStyle>
            <a:lvl1pPr marL="0" indent="0">
              <a:buNone/>
              <a:defRPr sz="1200">
                <a:solidFill>
                  <a:schemeClr val="tx1">
                    <a:lumMod val="75000"/>
                    <a:lumOff val="25000"/>
                  </a:schemeClr>
                </a:solidFill>
              </a:defRPr>
            </a:lvl1pPr>
            <a:lvl2pPr>
              <a:defRPr sz="1200"/>
            </a:lvl2pPr>
            <a:lvl3pPr>
              <a:defRPr sz="1200"/>
            </a:lvl3pPr>
            <a:lvl4pPr>
              <a:defRPr sz="1200"/>
            </a:lvl4pPr>
            <a:lvl5pPr>
              <a:defRPr sz="1200"/>
            </a:lvl5pPr>
          </a:lstStyle>
          <a:p>
            <a:pPr lvl="0"/>
            <a:r>
              <a:rPr lang="en-US" dirty="0"/>
              <a:t>Click to edit Master text styles</a:t>
            </a:r>
          </a:p>
        </p:txBody>
      </p:sp>
      <p:sp>
        <p:nvSpPr>
          <p:cNvPr id="7" name="Slide Number Placeholder 7">
            <a:extLst>
              <a:ext uri="{FF2B5EF4-FFF2-40B4-BE49-F238E27FC236}">
                <a16:creationId xmlns:a16="http://schemas.microsoft.com/office/drawing/2014/main" id="{3518BFD3-8101-8233-B473-029D966A87E7}"/>
              </a:ext>
            </a:extLst>
          </p:cNvPr>
          <p:cNvSpPr txBox="1">
            <a:spLocks/>
          </p:cNvSpPr>
          <p:nvPr userDrawn="1"/>
        </p:nvSpPr>
        <p:spPr>
          <a:xfrm>
            <a:off x="526890" y="6308373"/>
            <a:ext cx="997109" cy="28879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B713F2D-763E-4FA7-AA2D-3F7456ADA4C8}" type="slidenum">
              <a:rPr lang="en-US" smtClean="0"/>
              <a:pPr algn="l"/>
              <a:t>‹#›</a:t>
            </a:fld>
            <a:endParaRPr lang="en-US" dirty="0"/>
          </a:p>
        </p:txBody>
      </p:sp>
    </p:spTree>
    <p:extLst>
      <p:ext uri="{BB962C8B-B14F-4D97-AF65-F5344CB8AC3E}">
        <p14:creationId xmlns:p14="http://schemas.microsoft.com/office/powerpoint/2010/main" val="764969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ith subtitle &amp; C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ACBC7-FB49-3B47-88A4-4700A7C49856}"/>
              </a:ext>
            </a:extLst>
          </p:cNvPr>
          <p:cNvSpPr>
            <a:spLocks noGrp="1"/>
          </p:cNvSpPr>
          <p:nvPr>
            <p:ph type="title"/>
          </p:nvPr>
        </p:nvSpPr>
        <p:spPr>
          <a:xfrm>
            <a:off x="839788" y="365125"/>
            <a:ext cx="10515600" cy="1325563"/>
          </a:xfrm>
        </p:spPr>
        <p:txBody>
          <a:bodyPr/>
          <a:lstStyle>
            <a:lvl1pPr>
              <a:defRPr>
                <a:solidFill>
                  <a:schemeClr val="tx1">
                    <a:lumMod val="75000"/>
                    <a:lumOff val="25000"/>
                  </a:schemeClr>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25B5AEF8-9F54-0D15-7E2A-12CDE0FF77A4}"/>
              </a:ext>
            </a:extLst>
          </p:cNvPr>
          <p:cNvSpPr>
            <a:spLocks noGrp="1"/>
          </p:cNvSpPr>
          <p:nvPr>
            <p:ph type="body" idx="1"/>
          </p:nvPr>
        </p:nvSpPr>
        <p:spPr>
          <a:xfrm>
            <a:off x="839788" y="1828800"/>
            <a:ext cx="5157787" cy="740664"/>
          </a:xfrm>
        </p:spPr>
        <p:txBody>
          <a:bodyPr anchor="ctr">
            <a:noAutofit/>
          </a:bodyPr>
          <a:lstStyle>
            <a:lvl1pPr marL="0" indent="0">
              <a:buNone/>
              <a:defRPr sz="32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C83B8FD-56C0-971D-7BF2-057A64D2AC89}"/>
              </a:ext>
            </a:extLst>
          </p:cNvPr>
          <p:cNvSpPr>
            <a:spLocks noGrp="1"/>
          </p:cNvSpPr>
          <p:nvPr>
            <p:ph sz="half" idx="2"/>
          </p:nvPr>
        </p:nvSpPr>
        <p:spPr>
          <a:xfrm>
            <a:off x="839788" y="2706624"/>
            <a:ext cx="5157787" cy="3474720"/>
          </a:xfrm>
        </p:spPr>
        <p:txBody>
          <a:bodyPr/>
          <a:lstStyle>
            <a:lvl1pPr>
              <a:buClr>
                <a:srgbClr val="042789"/>
              </a:buClr>
              <a:defRPr/>
            </a:lvl1pPr>
            <a:lvl2pPr>
              <a:buClr>
                <a:srgbClr val="042789"/>
              </a:buClr>
              <a:defRPr/>
            </a:lvl2pPr>
            <a:lvl3pPr>
              <a:buClr>
                <a:srgbClr val="042789"/>
              </a:buClr>
              <a:defRPr/>
            </a:lvl3pPr>
            <a:lvl4pPr>
              <a:buClr>
                <a:srgbClr val="042789"/>
              </a:buClr>
              <a:defRPr/>
            </a:lvl4pPr>
            <a:lvl5pPr>
              <a:buClr>
                <a:srgbClr val="042789"/>
              </a:buClr>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a:extLst>
              <a:ext uri="{FF2B5EF4-FFF2-40B4-BE49-F238E27FC236}">
                <a16:creationId xmlns:a16="http://schemas.microsoft.com/office/drawing/2014/main" id="{40C6F92B-FE16-49C3-F792-83AD4BA1B7BE}"/>
              </a:ext>
            </a:extLst>
          </p:cNvPr>
          <p:cNvSpPr>
            <a:spLocks noGrp="1"/>
          </p:cNvSpPr>
          <p:nvPr>
            <p:ph type="body" sz="quarter" idx="3"/>
          </p:nvPr>
        </p:nvSpPr>
        <p:spPr>
          <a:xfrm>
            <a:off x="6169024" y="1828800"/>
            <a:ext cx="5183188" cy="740664"/>
          </a:xfrm>
        </p:spPr>
        <p:txBody>
          <a:bodyPr anchor="ctr">
            <a:noAutofit/>
          </a:bodyPr>
          <a:lstStyle>
            <a:lvl1pPr marL="0" indent="0">
              <a:buNone/>
              <a:defRPr sz="32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3CF49D-37E6-6021-4D7F-23F13245C1CD}"/>
              </a:ext>
            </a:extLst>
          </p:cNvPr>
          <p:cNvSpPr>
            <a:spLocks noGrp="1"/>
          </p:cNvSpPr>
          <p:nvPr>
            <p:ph sz="quarter" idx="4"/>
          </p:nvPr>
        </p:nvSpPr>
        <p:spPr>
          <a:xfrm>
            <a:off x="6172200" y="2706624"/>
            <a:ext cx="5183188" cy="3474720"/>
          </a:xfrm>
        </p:spPr>
        <p:txBody>
          <a:bodyPr/>
          <a:lstStyle>
            <a:lvl1pPr>
              <a:buClr>
                <a:srgbClr val="042789"/>
              </a:buClr>
              <a:defRPr/>
            </a:lvl1pPr>
            <a:lvl2pPr>
              <a:buClr>
                <a:srgbClr val="042789"/>
              </a:buClr>
              <a:defRPr/>
            </a:lvl2pPr>
            <a:lvl3pPr>
              <a:buClr>
                <a:srgbClr val="042789"/>
              </a:buClr>
              <a:defRPr/>
            </a:lvl3pPr>
            <a:lvl4pPr>
              <a:buClr>
                <a:srgbClr val="042789"/>
              </a:buClr>
              <a:defRPr/>
            </a:lvl4pPr>
            <a:lvl5pPr>
              <a:buClr>
                <a:srgbClr val="042789"/>
              </a:buClr>
              <a:defRPr/>
            </a:lvl5pPr>
          </a:lstStyle>
          <a:p>
            <a:pPr lvl="0"/>
            <a:r>
              <a:rPr lang="en-US" dirty="0"/>
              <a:t>Click to edit Master text styles</a:t>
            </a:r>
          </a:p>
          <a:p>
            <a:pPr lvl="1"/>
            <a:r>
              <a:rPr lang="en-US" dirty="0"/>
              <a:t>Second level</a:t>
            </a:r>
          </a:p>
          <a:p>
            <a:pPr lvl="2"/>
            <a:r>
              <a:rPr lang="en-US" dirty="0"/>
              <a:t>Third level</a:t>
            </a:r>
          </a:p>
        </p:txBody>
      </p:sp>
      <p:pic>
        <p:nvPicPr>
          <p:cNvPr id="10" name="Picture 9">
            <a:extLst>
              <a:ext uri="{FF2B5EF4-FFF2-40B4-BE49-F238E27FC236}">
                <a16:creationId xmlns:a16="http://schemas.microsoft.com/office/drawing/2014/main" id="{4E81897A-28BF-6C95-5CE8-BD5EFD87A791}"/>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61159" y="6242050"/>
            <a:ext cx="501320" cy="501650"/>
          </a:xfrm>
          <a:prstGeom prst="rect">
            <a:avLst/>
          </a:prstGeom>
        </p:spPr>
      </p:pic>
      <p:sp>
        <p:nvSpPr>
          <p:cNvPr id="7" name="Text Placeholder 4">
            <a:extLst>
              <a:ext uri="{FF2B5EF4-FFF2-40B4-BE49-F238E27FC236}">
                <a16:creationId xmlns:a16="http://schemas.microsoft.com/office/drawing/2014/main" id="{EA453A68-9464-4C70-FAD0-6C4D81120A30}"/>
              </a:ext>
            </a:extLst>
          </p:cNvPr>
          <p:cNvSpPr>
            <a:spLocks noGrp="1"/>
          </p:cNvSpPr>
          <p:nvPr>
            <p:ph type="body" sz="quarter" idx="11"/>
          </p:nvPr>
        </p:nvSpPr>
        <p:spPr>
          <a:xfrm>
            <a:off x="1492442" y="6274054"/>
            <a:ext cx="9353164" cy="369332"/>
          </a:xfrm>
        </p:spPr>
        <p:txBody>
          <a:bodyPr>
            <a:noAutofit/>
          </a:bodyPr>
          <a:lstStyle>
            <a:lvl1pPr marL="0" indent="0">
              <a:buNone/>
              <a:defRPr sz="1200"/>
            </a:lvl1pPr>
            <a:lvl2pPr>
              <a:defRPr sz="1200"/>
            </a:lvl2pPr>
            <a:lvl3pPr>
              <a:defRPr sz="1200"/>
            </a:lvl3pPr>
            <a:lvl4pPr>
              <a:defRPr sz="1200"/>
            </a:lvl4pPr>
            <a:lvl5pPr>
              <a:defRPr sz="1200"/>
            </a:lvl5pPr>
          </a:lstStyle>
          <a:p>
            <a:pPr lvl="0"/>
            <a:r>
              <a:rPr lang="en-US" dirty="0"/>
              <a:t>Click to edit Master text styles</a:t>
            </a:r>
          </a:p>
        </p:txBody>
      </p:sp>
      <p:sp>
        <p:nvSpPr>
          <p:cNvPr id="9" name="Slide Number Placeholder 7">
            <a:extLst>
              <a:ext uri="{FF2B5EF4-FFF2-40B4-BE49-F238E27FC236}">
                <a16:creationId xmlns:a16="http://schemas.microsoft.com/office/drawing/2014/main" id="{1DCF9BBA-1263-5D2A-662F-AF6EE1262B5A}"/>
              </a:ext>
            </a:extLst>
          </p:cNvPr>
          <p:cNvSpPr txBox="1">
            <a:spLocks/>
          </p:cNvSpPr>
          <p:nvPr userDrawn="1"/>
        </p:nvSpPr>
        <p:spPr>
          <a:xfrm>
            <a:off x="526890" y="6308373"/>
            <a:ext cx="997109" cy="28879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B713F2D-763E-4FA7-AA2D-3F7456ADA4C8}" type="slidenum">
              <a:rPr lang="en-US" smtClean="0"/>
              <a:pPr algn="l"/>
              <a:t>‹#›</a:t>
            </a:fld>
            <a:endParaRPr lang="en-US" dirty="0"/>
          </a:p>
        </p:txBody>
      </p:sp>
    </p:spTree>
    <p:extLst>
      <p:ext uri="{BB962C8B-B14F-4D97-AF65-F5344CB8AC3E}">
        <p14:creationId xmlns:p14="http://schemas.microsoft.com/office/powerpoint/2010/main" val="18617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Half Picture, C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236BB-26F8-138B-9B3E-38F64827C709}"/>
              </a:ext>
            </a:extLst>
          </p:cNvPr>
          <p:cNvSpPr>
            <a:spLocks noGrp="1"/>
          </p:cNvSpPr>
          <p:nvPr>
            <p:ph type="title"/>
          </p:nvPr>
        </p:nvSpPr>
        <p:spPr>
          <a:xfrm>
            <a:off x="841248" y="365760"/>
            <a:ext cx="4800600" cy="1325563"/>
          </a:xfrm>
        </p:spPr>
        <p:txBody>
          <a:bodyPr/>
          <a:lstStyle>
            <a:lvl1pPr>
              <a:defRPr>
                <a:solidFill>
                  <a:schemeClr val="tx1">
                    <a:lumMod val="75000"/>
                    <a:lumOff val="25000"/>
                  </a:schemeClr>
                </a:solidFill>
              </a:defRPr>
            </a:lvl1pPr>
          </a:lstStyle>
          <a:p>
            <a:r>
              <a:rPr lang="en-US" dirty="0"/>
              <a:t>Click to edit Master title style</a:t>
            </a:r>
          </a:p>
        </p:txBody>
      </p:sp>
      <p:sp>
        <p:nvSpPr>
          <p:cNvPr id="12" name="Text Placeholder 11">
            <a:extLst>
              <a:ext uri="{FF2B5EF4-FFF2-40B4-BE49-F238E27FC236}">
                <a16:creationId xmlns:a16="http://schemas.microsoft.com/office/drawing/2014/main" id="{069571C1-5B25-2742-3287-D6DD6C7EBBD2}"/>
              </a:ext>
            </a:extLst>
          </p:cNvPr>
          <p:cNvSpPr>
            <a:spLocks noGrp="1"/>
          </p:cNvSpPr>
          <p:nvPr>
            <p:ph type="body" sz="quarter" idx="14"/>
          </p:nvPr>
        </p:nvSpPr>
        <p:spPr>
          <a:xfrm>
            <a:off x="838200" y="1828800"/>
            <a:ext cx="4800600" cy="4297680"/>
          </a:xfrm>
        </p:spPr>
        <p:txBody>
          <a:bodyPr/>
          <a:lstStyle>
            <a:lvl1pPr>
              <a:buClr>
                <a:srgbClr val="042789"/>
              </a:buClr>
              <a:defRPr sz="3200">
                <a:solidFill>
                  <a:schemeClr val="tx1">
                    <a:lumMod val="75000"/>
                    <a:lumOff val="25000"/>
                  </a:schemeClr>
                </a:solidFill>
              </a:defRPr>
            </a:lvl1pPr>
            <a:lvl2pPr>
              <a:buClr>
                <a:srgbClr val="042789"/>
              </a:buClr>
              <a:defRPr sz="2800">
                <a:solidFill>
                  <a:schemeClr val="tx1">
                    <a:lumMod val="75000"/>
                    <a:lumOff val="25000"/>
                  </a:schemeClr>
                </a:solidFill>
              </a:defRPr>
            </a:lvl2pPr>
            <a:lvl3pPr>
              <a:buClr>
                <a:srgbClr val="042789"/>
              </a:buClr>
              <a:defRPr sz="2400">
                <a:solidFill>
                  <a:schemeClr val="tx1">
                    <a:lumMod val="75000"/>
                    <a:lumOff val="25000"/>
                  </a:schemeClr>
                </a:solidFill>
              </a:defRPr>
            </a:lvl3pPr>
          </a:lstStyle>
          <a:p>
            <a:pPr lvl="0"/>
            <a:r>
              <a:rPr lang="en-US" dirty="0"/>
              <a:t>Click to edit Master text styles</a:t>
            </a:r>
          </a:p>
          <a:p>
            <a:pPr lvl="1"/>
            <a:r>
              <a:rPr lang="en-US" dirty="0"/>
              <a:t>Second level</a:t>
            </a:r>
          </a:p>
          <a:p>
            <a:pPr lvl="2"/>
            <a:r>
              <a:rPr lang="en-US" dirty="0"/>
              <a:t>Third level</a:t>
            </a:r>
          </a:p>
        </p:txBody>
      </p:sp>
      <p:sp>
        <p:nvSpPr>
          <p:cNvPr id="7" name="Picture Placeholder 6">
            <a:extLst>
              <a:ext uri="{FF2B5EF4-FFF2-40B4-BE49-F238E27FC236}">
                <a16:creationId xmlns:a16="http://schemas.microsoft.com/office/drawing/2014/main" id="{DD51DB87-C48B-0E03-3A2B-CAE831529680}"/>
              </a:ext>
            </a:extLst>
          </p:cNvPr>
          <p:cNvSpPr>
            <a:spLocks noGrp="1"/>
          </p:cNvSpPr>
          <p:nvPr>
            <p:ph type="pic" sz="quarter" idx="13"/>
          </p:nvPr>
        </p:nvSpPr>
        <p:spPr>
          <a:xfrm>
            <a:off x="6096000" y="365760"/>
            <a:ext cx="5638800" cy="5756282"/>
          </a:xfrm>
        </p:spPr>
        <p:txBody>
          <a:bodyPr/>
          <a:lstStyle>
            <a:lvl1pPr marL="0" indent="0">
              <a:buNone/>
              <a:defRPr/>
            </a:lvl1pPr>
          </a:lstStyle>
          <a:p>
            <a:endParaRPr lang="en-US" dirty="0"/>
          </a:p>
        </p:txBody>
      </p:sp>
      <p:pic>
        <p:nvPicPr>
          <p:cNvPr id="14" name="Picture 13">
            <a:extLst>
              <a:ext uri="{FF2B5EF4-FFF2-40B4-BE49-F238E27FC236}">
                <a16:creationId xmlns:a16="http://schemas.microsoft.com/office/drawing/2014/main" id="{9ABBC2FC-5287-CE65-B6D7-C8CDF6A69D8D}"/>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61159" y="6242050"/>
            <a:ext cx="501320" cy="501650"/>
          </a:xfrm>
          <a:prstGeom prst="rect">
            <a:avLst/>
          </a:prstGeom>
        </p:spPr>
      </p:pic>
      <p:sp>
        <p:nvSpPr>
          <p:cNvPr id="3" name="Text Placeholder 4">
            <a:extLst>
              <a:ext uri="{FF2B5EF4-FFF2-40B4-BE49-F238E27FC236}">
                <a16:creationId xmlns:a16="http://schemas.microsoft.com/office/drawing/2014/main" id="{84D89A85-3500-6C38-E5C7-EE8D9371BCAB}"/>
              </a:ext>
            </a:extLst>
          </p:cNvPr>
          <p:cNvSpPr>
            <a:spLocks noGrp="1"/>
          </p:cNvSpPr>
          <p:nvPr>
            <p:ph type="body" sz="quarter" idx="11"/>
          </p:nvPr>
        </p:nvSpPr>
        <p:spPr>
          <a:xfrm>
            <a:off x="1492442" y="6274054"/>
            <a:ext cx="9353164" cy="369332"/>
          </a:xfrm>
        </p:spPr>
        <p:txBody>
          <a:bodyPr>
            <a:noAutofit/>
          </a:bodyPr>
          <a:lstStyle>
            <a:lvl1pPr marL="0" indent="0">
              <a:buNone/>
              <a:defRPr sz="1200"/>
            </a:lvl1pPr>
            <a:lvl2pPr>
              <a:defRPr sz="1200"/>
            </a:lvl2pPr>
            <a:lvl3pPr>
              <a:defRPr sz="1200"/>
            </a:lvl3pPr>
            <a:lvl4pPr>
              <a:defRPr sz="1200"/>
            </a:lvl4pPr>
            <a:lvl5pPr>
              <a:defRPr sz="1200"/>
            </a:lvl5pPr>
          </a:lstStyle>
          <a:p>
            <a:pPr lvl="0"/>
            <a:r>
              <a:rPr lang="en-US" dirty="0"/>
              <a:t>Click to edit Master text styles</a:t>
            </a:r>
          </a:p>
        </p:txBody>
      </p:sp>
      <p:sp>
        <p:nvSpPr>
          <p:cNvPr id="5" name="Slide Number Placeholder 7">
            <a:extLst>
              <a:ext uri="{FF2B5EF4-FFF2-40B4-BE49-F238E27FC236}">
                <a16:creationId xmlns:a16="http://schemas.microsoft.com/office/drawing/2014/main" id="{E27B1FA7-C552-D41F-ADAF-E39B320DD8DF}"/>
              </a:ext>
            </a:extLst>
          </p:cNvPr>
          <p:cNvSpPr txBox="1">
            <a:spLocks/>
          </p:cNvSpPr>
          <p:nvPr userDrawn="1"/>
        </p:nvSpPr>
        <p:spPr>
          <a:xfrm>
            <a:off x="526890" y="6308373"/>
            <a:ext cx="997109" cy="28879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B713F2D-763E-4FA7-AA2D-3F7456ADA4C8}" type="slidenum">
              <a:rPr lang="en-US" smtClean="0"/>
              <a:pPr algn="l"/>
              <a:t>‹#›</a:t>
            </a:fld>
            <a:endParaRPr lang="en-US" dirty="0"/>
          </a:p>
        </p:txBody>
      </p:sp>
    </p:spTree>
    <p:extLst>
      <p:ext uri="{BB962C8B-B14F-4D97-AF65-F5344CB8AC3E}">
        <p14:creationId xmlns:p14="http://schemas.microsoft.com/office/powerpoint/2010/main" val="57624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Content, CPT with snow flak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3A1C11E-9CCC-ABB6-5C3B-D960528527E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73939" y="320851"/>
            <a:ext cx="2315954" cy="2315954"/>
          </a:xfrm>
          <a:prstGeom prst="rect">
            <a:avLst/>
          </a:prstGeom>
        </p:spPr>
      </p:pic>
      <p:sp>
        <p:nvSpPr>
          <p:cNvPr id="2" name="Title 1">
            <a:extLst>
              <a:ext uri="{FF2B5EF4-FFF2-40B4-BE49-F238E27FC236}">
                <a16:creationId xmlns:a16="http://schemas.microsoft.com/office/drawing/2014/main" id="{5D4D8FBD-4069-8E42-73DD-E2181C6C820A}"/>
              </a:ext>
            </a:extLst>
          </p:cNvPr>
          <p:cNvSpPr>
            <a:spLocks noGrp="1"/>
          </p:cNvSpPr>
          <p:nvPr>
            <p:ph type="title"/>
          </p:nvPr>
        </p:nvSpPr>
        <p:spPr>
          <a:xfrm>
            <a:off x="838200" y="365125"/>
            <a:ext cx="8160309" cy="1325563"/>
          </a:xfrm>
        </p:spPr>
        <p:txBody>
          <a:bodyPr/>
          <a:lstStyle>
            <a:lvl1pPr>
              <a:defRPr>
                <a:solidFill>
                  <a:schemeClr val="tx1">
                    <a:lumMod val="75000"/>
                    <a:lumOff val="25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68ED624-3888-3796-CDD6-9C36A7486143}"/>
              </a:ext>
            </a:extLst>
          </p:cNvPr>
          <p:cNvSpPr>
            <a:spLocks noGrp="1"/>
          </p:cNvSpPr>
          <p:nvPr>
            <p:ph idx="1"/>
          </p:nvPr>
        </p:nvSpPr>
        <p:spPr>
          <a:xfrm>
            <a:off x="838200" y="2706624"/>
            <a:ext cx="10515600" cy="3681411"/>
          </a:xfrm>
        </p:spPr>
        <p:txBody>
          <a:bodyPr/>
          <a:lstStyle>
            <a:lvl1pPr>
              <a:buClr>
                <a:srgbClr val="042789"/>
              </a:buClr>
              <a:defRPr sz="3200">
                <a:solidFill>
                  <a:schemeClr val="tx1">
                    <a:lumMod val="75000"/>
                    <a:lumOff val="25000"/>
                  </a:schemeClr>
                </a:solidFill>
              </a:defRPr>
            </a:lvl1pPr>
            <a:lvl2pPr>
              <a:buClr>
                <a:srgbClr val="042789"/>
              </a:buClr>
              <a:defRPr sz="2800">
                <a:solidFill>
                  <a:schemeClr val="tx1">
                    <a:lumMod val="75000"/>
                    <a:lumOff val="25000"/>
                  </a:schemeClr>
                </a:solidFill>
              </a:defRPr>
            </a:lvl2pPr>
            <a:lvl3pPr>
              <a:buClr>
                <a:srgbClr val="042789"/>
              </a:buClr>
              <a:defRPr sz="2400">
                <a:solidFill>
                  <a:schemeClr val="tx1">
                    <a:lumMod val="75000"/>
                    <a:lumOff val="25000"/>
                  </a:schemeClr>
                </a:solidFill>
              </a:defRPr>
            </a:lvl3pPr>
          </a:lstStyle>
          <a:p>
            <a:pPr lvl="0"/>
            <a:r>
              <a:rPr lang="en-US" dirty="0"/>
              <a:t>Click to edit Master text styles</a:t>
            </a:r>
          </a:p>
          <a:p>
            <a:pPr lvl="1"/>
            <a:r>
              <a:rPr lang="en-US" dirty="0"/>
              <a:t>Second level</a:t>
            </a:r>
          </a:p>
          <a:p>
            <a:pPr lvl="2"/>
            <a:r>
              <a:rPr lang="en-US" dirty="0"/>
              <a:t>Third level</a:t>
            </a:r>
          </a:p>
        </p:txBody>
      </p:sp>
      <p:sp>
        <p:nvSpPr>
          <p:cNvPr id="10" name="Content Placeholder 9">
            <a:extLst>
              <a:ext uri="{FF2B5EF4-FFF2-40B4-BE49-F238E27FC236}">
                <a16:creationId xmlns:a16="http://schemas.microsoft.com/office/drawing/2014/main" id="{D1757A32-511D-9DBE-F7E3-D2A6071AC20B}"/>
              </a:ext>
            </a:extLst>
          </p:cNvPr>
          <p:cNvSpPr>
            <a:spLocks noGrp="1"/>
          </p:cNvSpPr>
          <p:nvPr>
            <p:ph sz="quarter" idx="10" hasCustomPrompt="1"/>
          </p:nvPr>
        </p:nvSpPr>
        <p:spPr>
          <a:xfrm>
            <a:off x="838200" y="1828800"/>
            <a:ext cx="8159750" cy="740664"/>
          </a:xfrm>
        </p:spPr>
        <p:txBody>
          <a:bodyPr>
            <a:normAutofit/>
          </a:bodyPr>
          <a:lstStyle>
            <a:lvl1pPr marL="0" indent="0">
              <a:buNone/>
              <a:defRPr sz="3200">
                <a:solidFill>
                  <a:schemeClr val="tx1">
                    <a:lumMod val="75000"/>
                    <a:lumOff val="25000"/>
                  </a:schemeClr>
                </a:solidFill>
              </a:defRPr>
            </a:lvl1pPr>
          </a:lstStyle>
          <a:p>
            <a:pPr lvl="0"/>
            <a:r>
              <a:rPr lang="en-US" dirty="0"/>
              <a:t>Add your sub title</a:t>
            </a:r>
          </a:p>
        </p:txBody>
      </p:sp>
      <p:sp>
        <p:nvSpPr>
          <p:cNvPr id="5" name="Text Placeholder 4">
            <a:extLst>
              <a:ext uri="{FF2B5EF4-FFF2-40B4-BE49-F238E27FC236}">
                <a16:creationId xmlns:a16="http://schemas.microsoft.com/office/drawing/2014/main" id="{71E18BBE-F7AF-1BE6-9878-07866E6B5560}"/>
              </a:ext>
            </a:extLst>
          </p:cNvPr>
          <p:cNvSpPr>
            <a:spLocks noGrp="1"/>
          </p:cNvSpPr>
          <p:nvPr>
            <p:ph type="body" sz="quarter" idx="11"/>
          </p:nvPr>
        </p:nvSpPr>
        <p:spPr>
          <a:xfrm>
            <a:off x="1619636" y="6488668"/>
            <a:ext cx="9353164" cy="369332"/>
          </a:xfrm>
        </p:spPr>
        <p:txBody>
          <a:bodyPr>
            <a:noAutofit/>
          </a:bodyPr>
          <a:lstStyle>
            <a:lvl1pPr marL="0" indent="0">
              <a:buNone/>
              <a:defRPr sz="1200">
                <a:solidFill>
                  <a:schemeClr val="tx1">
                    <a:lumMod val="75000"/>
                    <a:lumOff val="25000"/>
                  </a:schemeClr>
                </a:solidFill>
              </a:defRPr>
            </a:lvl1pPr>
            <a:lvl2pPr>
              <a:defRPr sz="1200"/>
            </a:lvl2pPr>
            <a:lvl3pPr>
              <a:defRPr sz="1200"/>
            </a:lvl3pPr>
            <a:lvl4pPr>
              <a:defRPr sz="1200"/>
            </a:lvl4pPr>
            <a:lvl5pPr>
              <a:defRPr sz="1200"/>
            </a:lvl5pPr>
          </a:lstStyle>
          <a:p>
            <a:pPr lvl="0"/>
            <a:r>
              <a:rPr lang="en-US" dirty="0"/>
              <a:t>Click to edit Master text styles</a:t>
            </a:r>
          </a:p>
        </p:txBody>
      </p:sp>
      <p:sp>
        <p:nvSpPr>
          <p:cNvPr id="7" name="Slide Number Placeholder 7">
            <a:extLst>
              <a:ext uri="{FF2B5EF4-FFF2-40B4-BE49-F238E27FC236}">
                <a16:creationId xmlns:a16="http://schemas.microsoft.com/office/drawing/2014/main" id="{86C4EC8D-3075-8F6F-A91D-F6CEA2DECAB5}"/>
              </a:ext>
            </a:extLst>
          </p:cNvPr>
          <p:cNvSpPr txBox="1">
            <a:spLocks/>
          </p:cNvSpPr>
          <p:nvPr userDrawn="1"/>
        </p:nvSpPr>
        <p:spPr>
          <a:xfrm>
            <a:off x="526890" y="6308373"/>
            <a:ext cx="997109" cy="28879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B713F2D-763E-4FA7-AA2D-3F7456ADA4C8}" type="slidenum">
              <a:rPr lang="en-US" smtClean="0"/>
              <a:pPr algn="l"/>
              <a:t>‹#›</a:t>
            </a:fld>
            <a:endParaRPr lang="en-US" dirty="0"/>
          </a:p>
        </p:txBody>
      </p:sp>
    </p:spTree>
    <p:extLst>
      <p:ext uri="{BB962C8B-B14F-4D97-AF65-F5344CB8AC3E}">
        <p14:creationId xmlns:p14="http://schemas.microsoft.com/office/powerpoint/2010/main" val="1010148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CPT w/ snow flak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3A1C11E-9CCC-ABB6-5C3B-D960528527E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73939" y="320851"/>
            <a:ext cx="2315954" cy="2315954"/>
          </a:xfrm>
          <a:prstGeom prst="rect">
            <a:avLst/>
          </a:prstGeom>
        </p:spPr>
      </p:pic>
      <p:sp>
        <p:nvSpPr>
          <p:cNvPr id="2" name="Title 1">
            <a:extLst>
              <a:ext uri="{FF2B5EF4-FFF2-40B4-BE49-F238E27FC236}">
                <a16:creationId xmlns:a16="http://schemas.microsoft.com/office/drawing/2014/main" id="{5D4D8FBD-4069-8E42-73DD-E2181C6C820A}"/>
              </a:ext>
            </a:extLst>
          </p:cNvPr>
          <p:cNvSpPr>
            <a:spLocks noGrp="1"/>
          </p:cNvSpPr>
          <p:nvPr>
            <p:ph type="title"/>
          </p:nvPr>
        </p:nvSpPr>
        <p:spPr>
          <a:xfrm>
            <a:off x="838200" y="365125"/>
            <a:ext cx="8160309" cy="1325563"/>
          </a:xfrm>
        </p:spPr>
        <p:txBody>
          <a:bodyPr/>
          <a:lstStyle>
            <a:lvl1pPr algn="l">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68ED624-3888-3796-CDD6-9C36A7486143}"/>
              </a:ext>
            </a:extLst>
          </p:cNvPr>
          <p:cNvSpPr>
            <a:spLocks noGrp="1"/>
          </p:cNvSpPr>
          <p:nvPr>
            <p:ph idx="1"/>
          </p:nvPr>
        </p:nvSpPr>
        <p:spPr>
          <a:xfrm>
            <a:off x="838200" y="1804988"/>
            <a:ext cx="10515600" cy="4583047"/>
          </a:xfrm>
        </p:spPr>
        <p:txBody>
          <a:bodyPr/>
          <a:lstStyle>
            <a:lvl1pPr>
              <a:buClr>
                <a:srgbClr val="042789"/>
              </a:buClr>
              <a:defRPr sz="3200">
                <a:solidFill>
                  <a:schemeClr val="tx1">
                    <a:lumMod val="75000"/>
                    <a:lumOff val="25000"/>
                  </a:schemeClr>
                </a:solidFill>
              </a:defRPr>
            </a:lvl1pPr>
            <a:lvl2pPr>
              <a:buClr>
                <a:srgbClr val="042789"/>
              </a:buClr>
              <a:defRPr sz="2800">
                <a:solidFill>
                  <a:schemeClr val="tx1">
                    <a:lumMod val="75000"/>
                    <a:lumOff val="25000"/>
                  </a:schemeClr>
                </a:solidFill>
              </a:defRPr>
            </a:lvl2pPr>
            <a:lvl3pPr>
              <a:buClr>
                <a:srgbClr val="042789"/>
              </a:buClr>
              <a:defRPr sz="2400">
                <a:solidFill>
                  <a:schemeClr val="tx1">
                    <a:lumMod val="75000"/>
                    <a:lumOff val="25000"/>
                  </a:schemeClr>
                </a:solidFill>
              </a:defRPr>
            </a:lvl3pPr>
          </a:lstStyle>
          <a:p>
            <a:pPr lvl="0"/>
            <a:r>
              <a:rPr lang="en-US" dirty="0"/>
              <a:t>Click to edit Master text styles</a:t>
            </a:r>
          </a:p>
          <a:p>
            <a:pPr lvl="1"/>
            <a:r>
              <a:rPr lang="en-US" dirty="0"/>
              <a:t>Second level</a:t>
            </a:r>
          </a:p>
          <a:p>
            <a:pPr lvl="2"/>
            <a:r>
              <a:rPr lang="en-US" dirty="0"/>
              <a:t>Third level</a:t>
            </a:r>
          </a:p>
        </p:txBody>
      </p:sp>
      <p:sp>
        <p:nvSpPr>
          <p:cNvPr id="5" name="Text Placeholder 4">
            <a:extLst>
              <a:ext uri="{FF2B5EF4-FFF2-40B4-BE49-F238E27FC236}">
                <a16:creationId xmlns:a16="http://schemas.microsoft.com/office/drawing/2014/main" id="{71E18BBE-F7AF-1BE6-9878-07866E6B5560}"/>
              </a:ext>
            </a:extLst>
          </p:cNvPr>
          <p:cNvSpPr>
            <a:spLocks noGrp="1"/>
          </p:cNvSpPr>
          <p:nvPr>
            <p:ph type="body" sz="quarter" idx="11"/>
          </p:nvPr>
        </p:nvSpPr>
        <p:spPr>
          <a:xfrm>
            <a:off x="1619636" y="6488668"/>
            <a:ext cx="9353164" cy="369332"/>
          </a:xfrm>
        </p:spPr>
        <p:txBody>
          <a:bodyPr>
            <a:noAutofit/>
          </a:bodyPr>
          <a:lstStyle>
            <a:lvl1pPr marL="0" indent="0">
              <a:buNone/>
              <a:defRPr sz="1200">
                <a:solidFill>
                  <a:schemeClr val="tx1">
                    <a:lumMod val="75000"/>
                    <a:lumOff val="25000"/>
                  </a:schemeClr>
                </a:solidFill>
              </a:defRPr>
            </a:lvl1pPr>
            <a:lvl2pPr>
              <a:defRPr sz="1200"/>
            </a:lvl2pPr>
            <a:lvl3pPr>
              <a:defRPr sz="1200"/>
            </a:lvl3pPr>
            <a:lvl4pPr>
              <a:defRPr sz="1200"/>
            </a:lvl4pPr>
            <a:lvl5pPr>
              <a:defRPr sz="1200"/>
            </a:lvl5pPr>
          </a:lstStyle>
          <a:p>
            <a:pPr lvl="0"/>
            <a:r>
              <a:rPr lang="en-US" dirty="0"/>
              <a:t>Click to edit Master text styles</a:t>
            </a:r>
          </a:p>
        </p:txBody>
      </p:sp>
      <p:sp>
        <p:nvSpPr>
          <p:cNvPr id="7" name="Slide Number Placeholder 7">
            <a:extLst>
              <a:ext uri="{FF2B5EF4-FFF2-40B4-BE49-F238E27FC236}">
                <a16:creationId xmlns:a16="http://schemas.microsoft.com/office/drawing/2014/main" id="{6A3AAD54-5DB9-7382-73A9-E4458DBB1AA1}"/>
              </a:ext>
            </a:extLst>
          </p:cNvPr>
          <p:cNvSpPr txBox="1">
            <a:spLocks/>
          </p:cNvSpPr>
          <p:nvPr userDrawn="1"/>
        </p:nvSpPr>
        <p:spPr>
          <a:xfrm>
            <a:off x="526890" y="6308373"/>
            <a:ext cx="997109" cy="28879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B713F2D-763E-4FA7-AA2D-3F7456ADA4C8}" type="slidenum">
              <a:rPr lang="en-US" smtClean="0"/>
              <a:pPr algn="l"/>
              <a:t>‹#›</a:t>
            </a:fld>
            <a:endParaRPr lang="en-US" dirty="0"/>
          </a:p>
        </p:txBody>
      </p:sp>
    </p:spTree>
    <p:extLst>
      <p:ext uri="{BB962C8B-B14F-4D97-AF65-F5344CB8AC3E}">
        <p14:creationId xmlns:p14="http://schemas.microsoft.com/office/powerpoint/2010/main" val="2101765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33FCE2-97E4-699E-8DE7-89E45E2447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8549A6-B75F-2C87-6C33-57D008FA1B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a:extLst>
              <a:ext uri="{FF2B5EF4-FFF2-40B4-BE49-F238E27FC236}">
                <a16:creationId xmlns:a16="http://schemas.microsoft.com/office/drawing/2014/main" id="{1BF39F09-1CAC-5CA3-B933-D52D0E2390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09ECDA-42A4-4385-B7B3-CD506A0CC080}" type="datetimeFigureOut">
              <a:rPr lang="en-US" smtClean="0"/>
              <a:t>10/28/2025</a:t>
            </a:fld>
            <a:endParaRPr lang="en-US" dirty="0"/>
          </a:p>
        </p:txBody>
      </p:sp>
      <p:sp>
        <p:nvSpPr>
          <p:cNvPr id="5" name="Footer Placeholder 4">
            <a:extLst>
              <a:ext uri="{FF2B5EF4-FFF2-40B4-BE49-F238E27FC236}">
                <a16:creationId xmlns:a16="http://schemas.microsoft.com/office/drawing/2014/main" id="{FE1576B8-72E7-FE30-662B-2ABC91F2F6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1DB5311D-2160-99ED-A8E4-365D3495E0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2A79023-C6C8-4710-B25F-EFC12BBCC5F8}" type="slidenum">
              <a:rPr lang="en-US" smtClean="0"/>
              <a:t>‹#›</a:t>
            </a:fld>
            <a:endParaRPr lang="en-US" dirty="0"/>
          </a:p>
        </p:txBody>
      </p:sp>
    </p:spTree>
    <p:extLst>
      <p:ext uri="{BB962C8B-B14F-4D97-AF65-F5344CB8AC3E}">
        <p14:creationId xmlns:p14="http://schemas.microsoft.com/office/powerpoint/2010/main" val="2087818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70" r:id="rId4"/>
    <p:sldLayoutId id="2147483652" r:id="rId5"/>
    <p:sldLayoutId id="2147483653" r:id="rId6"/>
    <p:sldLayoutId id="2147483654" r:id="rId7"/>
    <p:sldLayoutId id="2147483658" r:id="rId8"/>
    <p:sldLayoutId id="2147483668" r:id="rId9"/>
    <p:sldLayoutId id="2147483678" r:id="rId10"/>
    <p:sldLayoutId id="2147483683" r:id="rId11"/>
    <p:sldLayoutId id="2147483685" r:id="rId12"/>
    <p:sldLayoutId id="2147483684" r:id="rId13"/>
    <p:sldLayoutId id="2147483686" r:id="rId14"/>
    <p:sldLayoutId id="2147483687" r:id="rId15"/>
    <p:sldLayoutId id="2147483672" r:id="rId16"/>
    <p:sldLayoutId id="2147483674" r:id="rId17"/>
    <p:sldLayoutId id="2147483688" r:id="rId18"/>
    <p:sldLayoutId id="2147483689" r:id="rId19"/>
    <p:sldLayoutId id="2147483666" r:id="rId20"/>
    <p:sldLayoutId id="2147483651" r:id="rId21"/>
    <p:sldLayoutId id="2147483681" r:id="rId22"/>
    <p:sldLayoutId id="2147483682" r:id="rId23"/>
    <p:sldLayoutId id="2147483655" r:id="rId24"/>
    <p:sldLayoutId id="2147483676" r:id="rId25"/>
    <p:sldLayoutId id="2147483690" r:id="rId26"/>
    <p:sldLayoutId id="2147483691" r:id="rId27"/>
    <p:sldLayoutId id="2147483692" r:id="rId28"/>
    <p:sldLayoutId id="2147483693" r:id="rId29"/>
    <p:sldLayoutId id="2147483694" r:id="rId30"/>
    <p:sldLayoutId id="2147483695" r:id="rId31"/>
  </p:sldLayoutIdLst>
  <p:txStyles>
    <p:titleStyle>
      <a:lvl1pPr algn="l" defTabSz="914400" rtl="0" eaLnBrk="1" latinLnBrk="0" hangingPunct="1">
        <a:lnSpc>
          <a:spcPct val="90000"/>
        </a:lnSpc>
        <a:spcBef>
          <a:spcPct val="0"/>
        </a:spcBef>
        <a:buNone/>
        <a:defRPr sz="4400" kern="1200">
          <a:solidFill>
            <a:schemeClr val="tx1">
              <a:lumMod val="75000"/>
              <a:lumOff val="2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42789"/>
        </a:buClr>
        <a:buFont typeface="Arial" panose="020B0604020202020204" pitchFamily="34" charset="0"/>
        <a:buChar char="•"/>
        <a:defRPr sz="32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42789"/>
        </a:buClr>
        <a:buFont typeface="Arial"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42789"/>
        </a:buClr>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42789"/>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42789"/>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hyperlink" Target="https://wpsgha.com/guides-resources/view/661" TargetMode="External"/><Relationship Id="rId2" Type="http://schemas.openxmlformats.org/officeDocument/2006/relationships/notesSlide" Target="../notesSlides/notesSlide12.xml"/><Relationship Id="rId1" Type="http://schemas.openxmlformats.org/officeDocument/2006/relationships/slideLayout" Target="../slideLayouts/slideLayout27.xml"/><Relationship Id="rId5" Type="http://schemas.openxmlformats.org/officeDocument/2006/relationships/image" Target="../media/image17.png"/><Relationship Id="rId4" Type="http://schemas.openxmlformats.org/officeDocument/2006/relationships/hyperlink" Target="https://www.cms.gov/medicare/appeals-and-grievances/orgmedffsappeals/downloads/flowchart-ffs-appeals-process.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3" Type="http://schemas.openxmlformats.org/officeDocument/2006/relationships/hyperlink" Target="https://www.cms.gov/regulations-and-guidance/guidance/manuals/downloads/clm104c24.pdf" TargetMode="External"/><Relationship Id="rId2" Type="http://schemas.openxmlformats.org/officeDocument/2006/relationships/notesSlide" Target="../notesSlides/notesSlide31.xml"/><Relationship Id="rId1" Type="http://schemas.openxmlformats.org/officeDocument/2006/relationships/slideLayout" Target="../slideLayouts/slideLayout26.xml"/><Relationship Id="rId5" Type="http://schemas.openxmlformats.org/officeDocument/2006/relationships/hyperlink" Target="https://www.cms.gov/regulations-and-guidance/guidance/manuals/downloads/clm104c26pdf.pdf" TargetMode="External"/><Relationship Id="rId4" Type="http://schemas.openxmlformats.org/officeDocument/2006/relationships/hyperlink" Target="https://www.cms.gov/regulations-and-guidance/guidance/manuals/downloads/clm104c25.pdf"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hyperlink" Target="https://www.wpsgha.com/guides-resources/view/242" TargetMode="External"/><Relationship Id="rId7" Type="http://schemas.openxmlformats.org/officeDocument/2006/relationships/hyperlink" Target="https://www.youtube.com/playlist?list=PLmWbOYPskBJgCfX6MzWP5FEeTEnAilQDV" TargetMode="External"/><Relationship Id="rId2" Type="http://schemas.openxmlformats.org/officeDocument/2006/relationships/notesSlide" Target="../notesSlides/notesSlide32.xml"/><Relationship Id="rId1" Type="http://schemas.openxmlformats.org/officeDocument/2006/relationships/slideLayout" Target="../slideLayouts/slideLayout28.xml"/><Relationship Id="rId6" Type="http://schemas.openxmlformats.org/officeDocument/2006/relationships/hyperlink" Target="https://www.youtube.com/channel/UCscLmgYJDEJ8Zh2_r_SivUw" TargetMode="External"/><Relationship Id="rId5" Type="http://schemas.openxmlformats.org/officeDocument/2006/relationships/hyperlink" Target="https://www.cms.gov/medicare/coordination-benefits-recovery/overview/secondary-payer" TargetMode="External"/><Relationship Id="rId4" Type="http://schemas.openxmlformats.org/officeDocument/2006/relationships/hyperlink" Target="https://www.wpsgha.com/guides-resources/view/274"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hyperlink" Target="https://www.cms.gov/medicare/coding-billing/national-correct-coding-initiative-ncci-edits/medicare-ncci-policy-manual" TargetMode="External"/><Relationship Id="rId7" Type="http://schemas.openxmlformats.org/officeDocument/2006/relationships/hyperlink" Target="https://www.cms.gov/Outreach-and-Education/MLN/Educational-Tools/MLN901346-How-to-use-the-Medicare-NCCI/ncci-medicare/chapter_2_using_the_ncci_tools/" TargetMode="External"/><Relationship Id="rId2" Type="http://schemas.openxmlformats.org/officeDocument/2006/relationships/notesSlide" Target="../notesSlides/notesSlide33.xml"/><Relationship Id="rId1" Type="http://schemas.openxmlformats.org/officeDocument/2006/relationships/slideLayout" Target="../slideLayouts/slideLayout28.xml"/><Relationship Id="rId6" Type="http://schemas.openxmlformats.org/officeDocument/2006/relationships/hyperlink" Target="https://www.cms.gov/medicare/coding-billing/national-correct-coding-initiative-ncci-edits/medicare-ncci-add-code-edits" TargetMode="External"/><Relationship Id="rId5" Type="http://schemas.openxmlformats.org/officeDocument/2006/relationships/hyperlink" Target="https://www.cms.gov/medicare/coding-billing/national-correct-coding-initiative-ncci-edits/medicare-ncci-medically-unlikely-edits" TargetMode="External"/><Relationship Id="rId4" Type="http://schemas.openxmlformats.org/officeDocument/2006/relationships/hyperlink" Target="https://www.cms.gov/medicare/coding-billing/national-correct-coding-initiative-ncci-edits/medicare-ncci-procedure-procedure-ptp-edits"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4.xml"/><Relationship Id="rId1" Type="http://schemas.openxmlformats.org/officeDocument/2006/relationships/slideLayout" Target="../slideLayouts/slideLayout21.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hyperlink" Target="https://wpsgha.com/uploads/a2f2bfc3_684b_49ae_8aa0_2ba1405ccd15_part_b_ivr_operating_guide_deff6d5cef.pdf" TargetMode="External"/><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hyperlink" Target="https://wpsgha.com/tools/portal-user-manual" TargetMode="External"/><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3" Type="http://schemas.openxmlformats.org/officeDocument/2006/relationships/hyperlink" Target="https://www.wpsgha.com/guides-resources/view/318" TargetMode="External"/><Relationship Id="rId2" Type="http://schemas.openxmlformats.org/officeDocument/2006/relationships/notesSlide" Target="../notesSlides/notesSlide37.xml"/><Relationship Id="rId1" Type="http://schemas.openxmlformats.org/officeDocument/2006/relationships/slideLayout" Target="../slideLayouts/slideLayout28.xml"/><Relationship Id="rId5" Type="http://schemas.openxmlformats.org/officeDocument/2006/relationships/image" Target="../media/image30.png"/><Relationship Id="rId4" Type="http://schemas.openxmlformats.org/officeDocument/2006/relationships/hyperlink" Target="https://www.wpshealth.com/resources/files/npi_1500_crosswalk.pdf"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wpshealth.com/resources/files/276_277_companion_guide.pdf" TargetMode="Externa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hyperlink" Target="https://wpsgha.com/guides-resources/view/857" TargetMode="External"/><Relationship Id="rId2" Type="http://schemas.openxmlformats.org/officeDocument/2006/relationships/notesSlide" Target="../notesSlides/notesSlide38.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3" Type="http://schemas.openxmlformats.org/officeDocument/2006/relationships/hyperlink" Target="https://wpsgha.com/" TargetMode="External"/><Relationship Id="rId7" Type="http://schemas.openxmlformats.org/officeDocument/2006/relationships/hyperlink" Target="https://www.wpsgha.com/guides-resources/view/1163" TargetMode="External"/><Relationship Id="rId2" Type="http://schemas.openxmlformats.org/officeDocument/2006/relationships/notesSlide" Target="../notesSlides/notesSlide39.xml"/><Relationship Id="rId1" Type="http://schemas.openxmlformats.org/officeDocument/2006/relationships/slideLayout" Target="../slideLayouts/slideLayout26.xml"/><Relationship Id="rId6" Type="http://schemas.openxmlformats.org/officeDocument/2006/relationships/hyperlink" Target="https://www.cms.gov/data-research/monitoring-programs/medicare-fee-service-compliance-programs/review-contractor-directory-interactive-map" TargetMode="External"/><Relationship Id="rId5" Type="http://schemas.openxmlformats.org/officeDocument/2006/relationships/hyperlink" Target="https://www.wpsgha.com/guides-resources/view/659" TargetMode="External"/><Relationship Id="rId4" Type="http://schemas.openxmlformats.org/officeDocument/2006/relationships/hyperlink" Target="https://www.wpsgha.com/topics/provider-enrollment/guides-resources"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wpsgha.com/guides-resources/view/1215" TargetMode="External"/><Relationship Id="rId7" Type="http://schemas.openxmlformats.org/officeDocument/2006/relationships/hyperlink" Target="https://www.youtube.com/watch?v=W6Eol-3Dcnk" TargetMode="External"/><Relationship Id="rId2" Type="http://schemas.openxmlformats.org/officeDocument/2006/relationships/notesSlide" Target="../notesSlides/notesSlide40.xml"/><Relationship Id="rId1" Type="http://schemas.openxmlformats.org/officeDocument/2006/relationships/slideLayout" Target="../slideLayouts/slideLayout26.xml"/><Relationship Id="rId6" Type="http://schemas.openxmlformats.org/officeDocument/2006/relationships/hyperlink" Target="https://www.youtube.com/channel/UCscLmgYJDEJ8Zh2_r_SivUw" TargetMode="External"/><Relationship Id="rId5" Type="http://schemas.openxmlformats.org/officeDocument/2006/relationships/hyperlink" Target="https://wpsgha.com/training/encore-presentations" TargetMode="External"/><Relationship Id="rId4" Type="http://schemas.openxmlformats.org/officeDocument/2006/relationships/hyperlink" Target="https://wpsgha.com/training/live-events"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wpshealth.com/resources/provider-resources/edi/medicare-edi.shtml" TargetMode="External"/><Relationship Id="rId2" Type="http://schemas.openxmlformats.org/officeDocument/2006/relationships/notesSlide" Target="../notesSlides/notesSlide41.xml"/><Relationship Id="rId1" Type="http://schemas.openxmlformats.org/officeDocument/2006/relationships/slideLayout" Target="../slideLayouts/slideLayout10.xml"/><Relationship Id="rId5" Type="http://schemas.openxmlformats.org/officeDocument/2006/relationships/image" Target="../media/image31.png"/><Relationship Id="rId4" Type="http://schemas.openxmlformats.org/officeDocument/2006/relationships/hyperlink" Target="https://www.wpshealth.com/resources/files/npi_1500_crosswalk.pdf"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cms.gov/files/document/mln8816413-checking-medicare-eligibility.pdf" TargetMode="External"/><Relationship Id="rId7" Type="http://schemas.openxmlformats.org/officeDocument/2006/relationships/image" Target="../media/image32.jpeg"/><Relationship Id="rId2" Type="http://schemas.openxmlformats.org/officeDocument/2006/relationships/notesSlide" Target="../notesSlides/notesSlide42.xml"/><Relationship Id="rId1" Type="http://schemas.openxmlformats.org/officeDocument/2006/relationships/slideLayout" Target="../slideLayouts/slideLayout28.xml"/><Relationship Id="rId6" Type="http://schemas.openxmlformats.org/officeDocument/2006/relationships/hyperlink" Target="https://www.cms.gov/medicare/quality/clinical-laboratory-improvement-amendments" TargetMode="External"/><Relationship Id="rId5" Type="http://schemas.openxmlformats.org/officeDocument/2006/relationships/hyperlink" Target="https://www.cms.gov/medicare/coding-billing/place-of-service-codes/code-sets" TargetMode="External"/><Relationship Id="rId4" Type="http://schemas.openxmlformats.org/officeDocument/2006/relationships/hyperlink" Target="https://data.cms.gov/provider-characteristics/medicare-provider-supplier-enrollment/order-and-referring"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cms.gov/data-research/monitoring-programs/medicare-fee-service-compliance-programs/review-contractor-directory-interactive-map" TargetMode="External"/><Relationship Id="rId2" Type="http://schemas.openxmlformats.org/officeDocument/2006/relationships/notesSlide" Target="../notesSlides/notesSlide43.xml"/><Relationship Id="rId1" Type="http://schemas.openxmlformats.org/officeDocument/2006/relationships/slideLayout" Target="../slideLayouts/slideLayout28.xml"/><Relationship Id="rId6" Type="http://schemas.openxmlformats.org/officeDocument/2006/relationships/image" Target="../media/image33.png"/><Relationship Id="rId5" Type="http://schemas.openxmlformats.org/officeDocument/2006/relationships/hyperlink" Target="https://www.cms.gov/priorities/innovation/innovation-models/guide" TargetMode="External"/><Relationship Id="rId4" Type="http://schemas.openxmlformats.org/officeDocument/2006/relationships/hyperlink" Target="https://www.cms.gov/medicare/payment/fee-schedules/physician/pfs-relative-value-files"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cms.gov/medicare/payment/fee-schedules/physician-fee-schedule/advanced-practice-nonphysician-practitioners/advanced-practice-registered-nurses-aprns" TargetMode="External"/><Relationship Id="rId2" Type="http://schemas.openxmlformats.org/officeDocument/2006/relationships/notesSlide" Target="../notesSlides/notesSlide44.xml"/><Relationship Id="rId1" Type="http://schemas.openxmlformats.org/officeDocument/2006/relationships/slideLayout" Target="../slideLayouts/slideLayout28.xml"/><Relationship Id="rId4" Type="http://schemas.openxmlformats.org/officeDocument/2006/relationships/image" Target="../media/image34.png"/></Relationships>
</file>

<file path=ppt/slides/_rels/slide4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5.xml"/><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6.xml"/><Relationship Id="rId1" Type="http://schemas.openxmlformats.org/officeDocument/2006/relationships/slideLayout" Target="../slideLayouts/slideLayout20.xml"/><Relationship Id="rId4" Type="http://schemas.openxmlformats.org/officeDocument/2006/relationships/image" Target="../media/image37.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0.xml.rels><?xml version="1.0" encoding="UTF-8" standalone="yes"?>
<Relationships xmlns="http://schemas.openxmlformats.org/package/2006/relationships"><Relationship Id="rId3" Type="http://schemas.openxmlformats.org/officeDocument/2006/relationships/hyperlink" Target="https://www.cms.gov/"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hyperlink" Target="https://x12.org/codes" TargetMode="External"/><Relationship Id="rId2" Type="http://schemas.openxmlformats.org/officeDocument/2006/relationships/notesSlide" Target="../notesSlides/notesSlide6.xml"/><Relationship Id="rId1" Type="http://schemas.openxmlformats.org/officeDocument/2006/relationships/slideLayout" Target="../slideLayouts/slideLayout27.xml"/><Relationship Id="rId5" Type="http://schemas.openxmlformats.org/officeDocument/2006/relationships/image" Target="../media/image14.png"/><Relationship Id="rId4" Type="http://schemas.openxmlformats.org/officeDocument/2006/relationships/hyperlink" Target="https://wpc-edi.com/"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73E75-379E-CBE0-4B0A-87A4757C072D}"/>
              </a:ext>
            </a:extLst>
          </p:cNvPr>
          <p:cNvSpPr>
            <a:spLocks noGrp="1"/>
          </p:cNvSpPr>
          <p:nvPr>
            <p:ph type="ctrTitle"/>
          </p:nvPr>
        </p:nvSpPr>
        <p:spPr/>
        <p:txBody>
          <a:bodyPr>
            <a:normAutofit/>
          </a:bodyPr>
          <a:lstStyle/>
          <a:p>
            <a:r>
              <a:rPr lang="en-US" dirty="0"/>
              <a:t>Common Part B Nurse Practitioner Rejections and Denials</a:t>
            </a:r>
          </a:p>
        </p:txBody>
      </p:sp>
      <p:sp>
        <p:nvSpPr>
          <p:cNvPr id="4" name="Subtitle 3">
            <a:extLst>
              <a:ext uri="{FF2B5EF4-FFF2-40B4-BE49-F238E27FC236}">
                <a16:creationId xmlns:a16="http://schemas.microsoft.com/office/drawing/2014/main" id="{8377F6BB-36C4-0FE4-65AF-F96A2569B647}"/>
              </a:ext>
            </a:extLst>
          </p:cNvPr>
          <p:cNvSpPr>
            <a:spLocks noGrp="1"/>
          </p:cNvSpPr>
          <p:nvPr>
            <p:ph type="subTitle" idx="1"/>
          </p:nvPr>
        </p:nvSpPr>
        <p:spPr/>
        <p:txBody>
          <a:bodyPr/>
          <a:lstStyle/>
          <a:p>
            <a:r>
              <a:rPr lang="en-US" dirty="0"/>
              <a:t>November 2025</a:t>
            </a:r>
          </a:p>
        </p:txBody>
      </p:sp>
    </p:spTree>
    <p:extLst>
      <p:ext uri="{BB962C8B-B14F-4D97-AF65-F5344CB8AC3E}">
        <p14:creationId xmlns:p14="http://schemas.microsoft.com/office/powerpoint/2010/main" val="3562223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ABF75-3E3E-D6ED-299C-18435B55CC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B4B015-846B-676B-0AC6-0C2DA84D2DD7}"/>
              </a:ext>
            </a:extLst>
          </p:cNvPr>
          <p:cNvSpPr>
            <a:spLocks noGrp="1"/>
          </p:cNvSpPr>
          <p:nvPr>
            <p:ph type="title"/>
          </p:nvPr>
        </p:nvSpPr>
        <p:spPr/>
        <p:txBody>
          <a:bodyPr/>
          <a:lstStyle/>
          <a:p>
            <a:r>
              <a:rPr lang="en-US" dirty="0">
                <a:solidFill>
                  <a:schemeClr val="tx1"/>
                </a:solidFill>
              </a:rPr>
              <a:t>Denial</a:t>
            </a:r>
          </a:p>
        </p:txBody>
      </p:sp>
      <p:sp>
        <p:nvSpPr>
          <p:cNvPr id="4" name="Content Placeholder 3">
            <a:extLst>
              <a:ext uri="{FF2B5EF4-FFF2-40B4-BE49-F238E27FC236}">
                <a16:creationId xmlns:a16="http://schemas.microsoft.com/office/drawing/2014/main" id="{71CA08A5-2AD2-E2A5-2E62-CD82E5B29FC2}"/>
              </a:ext>
            </a:extLst>
          </p:cNvPr>
          <p:cNvSpPr>
            <a:spLocks noGrp="1"/>
          </p:cNvSpPr>
          <p:nvPr>
            <p:ph idx="1"/>
          </p:nvPr>
        </p:nvSpPr>
        <p:spPr/>
        <p:txBody>
          <a:bodyPr>
            <a:noAutofit/>
          </a:bodyPr>
          <a:lstStyle/>
          <a:p>
            <a:r>
              <a:rPr lang="en-US" dirty="0"/>
              <a:t>Adjudicated</a:t>
            </a:r>
          </a:p>
          <a:p>
            <a:r>
              <a:rPr lang="en-US" dirty="0"/>
              <a:t>Fails to meet payment criteria</a:t>
            </a:r>
          </a:p>
          <a:p>
            <a:pPr lvl="1"/>
            <a:r>
              <a:rPr lang="en-US" dirty="0"/>
              <a:t>Statutory requirements</a:t>
            </a:r>
          </a:p>
          <a:p>
            <a:pPr lvl="1"/>
            <a:r>
              <a:rPr lang="en-US" dirty="0"/>
              <a:t>Medical necessity/frequency </a:t>
            </a:r>
          </a:p>
          <a:p>
            <a:pPr lvl="1"/>
            <a:r>
              <a:rPr lang="en-US" dirty="0"/>
              <a:t>Eligibility</a:t>
            </a:r>
          </a:p>
          <a:p>
            <a:r>
              <a:rPr lang="en-US" dirty="0"/>
              <a:t>MA01 code on RA provides appeal rights</a:t>
            </a:r>
          </a:p>
          <a:p>
            <a:r>
              <a:rPr lang="en-US" dirty="0"/>
              <a:t>Patient liability determined</a:t>
            </a:r>
          </a:p>
        </p:txBody>
      </p:sp>
    </p:spTree>
    <p:extLst>
      <p:ext uri="{BB962C8B-B14F-4D97-AF65-F5344CB8AC3E}">
        <p14:creationId xmlns:p14="http://schemas.microsoft.com/office/powerpoint/2010/main" val="3576125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3AEC7-21D2-D753-7AB8-8E75F36FB4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0F453D-898D-69BC-F394-F38B00A799D7}"/>
              </a:ext>
            </a:extLst>
          </p:cNvPr>
          <p:cNvSpPr>
            <a:spLocks noGrp="1"/>
          </p:cNvSpPr>
          <p:nvPr>
            <p:ph type="title"/>
          </p:nvPr>
        </p:nvSpPr>
        <p:spPr>
          <a:xfrm>
            <a:off x="794817" y="4698094"/>
            <a:ext cx="8159750" cy="1567963"/>
          </a:xfrm>
        </p:spPr>
        <p:txBody>
          <a:bodyPr/>
          <a:lstStyle/>
          <a:p>
            <a:r>
              <a:rPr lang="en-US" dirty="0"/>
              <a:t>Correct or Appeal</a:t>
            </a:r>
          </a:p>
        </p:txBody>
      </p:sp>
      <p:pic>
        <p:nvPicPr>
          <p:cNvPr id="5" name="Picture 2">
            <a:extLst>
              <a:ext uri="{FF2B5EF4-FFF2-40B4-BE49-F238E27FC236}">
                <a16:creationId xmlns:a16="http://schemas.microsoft.com/office/drawing/2014/main" id="{03D4211E-092A-30C1-85F3-759A0071F7F8}"/>
              </a:ex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2231" y="778788"/>
            <a:ext cx="7723409" cy="359173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5E48AF0-C933-3963-0308-50850D35C2A2}"/>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7315034" y="1981034"/>
            <a:ext cx="5029200" cy="4724731"/>
          </a:xfrm>
          <a:prstGeom prst="rect">
            <a:avLst/>
          </a:prstGeom>
        </p:spPr>
      </p:pic>
    </p:spTree>
    <p:extLst>
      <p:ext uri="{BB962C8B-B14F-4D97-AF65-F5344CB8AC3E}">
        <p14:creationId xmlns:p14="http://schemas.microsoft.com/office/powerpoint/2010/main" val="2145577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A1D8C-FD70-ACC8-9AA9-2083B7F83A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21E43B-2EB6-4FD1-6285-A4D678CF4439}"/>
              </a:ext>
            </a:extLst>
          </p:cNvPr>
          <p:cNvSpPr>
            <a:spLocks noGrp="1"/>
          </p:cNvSpPr>
          <p:nvPr>
            <p:ph type="title"/>
          </p:nvPr>
        </p:nvSpPr>
        <p:spPr/>
        <p:txBody>
          <a:bodyPr/>
          <a:lstStyle/>
          <a:p>
            <a:r>
              <a:rPr lang="en-US" dirty="0"/>
              <a:t>Potential Actions to Choose</a:t>
            </a:r>
          </a:p>
        </p:txBody>
      </p:sp>
      <p:sp>
        <p:nvSpPr>
          <p:cNvPr id="3" name="Content Placeholder 2">
            <a:extLst>
              <a:ext uri="{FF2B5EF4-FFF2-40B4-BE49-F238E27FC236}">
                <a16:creationId xmlns:a16="http://schemas.microsoft.com/office/drawing/2014/main" id="{5CBE24A9-29A6-0D9E-B1B1-D364700E6AB9}"/>
              </a:ext>
            </a:extLst>
          </p:cNvPr>
          <p:cNvSpPr>
            <a:spLocks noGrp="1"/>
          </p:cNvSpPr>
          <p:nvPr>
            <p:ph sz="half" idx="1"/>
          </p:nvPr>
        </p:nvSpPr>
        <p:spPr>
          <a:xfrm>
            <a:off x="838199" y="1825625"/>
            <a:ext cx="7806677" cy="4351338"/>
          </a:xfrm>
        </p:spPr>
        <p:txBody>
          <a:bodyPr>
            <a:normAutofit/>
          </a:bodyPr>
          <a:lstStyle/>
          <a:p>
            <a:r>
              <a:rPr lang="en-US" sz="3500" dirty="0"/>
              <a:t>Rejection</a:t>
            </a:r>
          </a:p>
          <a:p>
            <a:pPr lvl="1"/>
            <a:r>
              <a:rPr lang="en-US" sz="3000" dirty="0"/>
              <a:t>Fix the error, resubmit the service</a:t>
            </a:r>
          </a:p>
          <a:p>
            <a:r>
              <a:rPr lang="en-US" sz="3500" dirty="0"/>
              <a:t>Denial</a:t>
            </a:r>
          </a:p>
          <a:p>
            <a:pPr lvl="1"/>
            <a:r>
              <a:rPr lang="en-US" sz="3000" dirty="0"/>
              <a:t>Fix the error, resubmit the service, if able</a:t>
            </a:r>
          </a:p>
          <a:p>
            <a:pPr lvl="1"/>
            <a:r>
              <a:rPr lang="en-US" sz="3000" dirty="0"/>
              <a:t>Clerical Error Reopening (CER) process</a:t>
            </a:r>
          </a:p>
          <a:p>
            <a:pPr lvl="2"/>
            <a:r>
              <a:rPr lang="en-US" sz="2600" dirty="0"/>
              <a:t>Use Secure Net Access Portal (SNAP), if able</a:t>
            </a:r>
          </a:p>
          <a:p>
            <a:pPr lvl="1"/>
            <a:r>
              <a:rPr lang="en-US" sz="3000" dirty="0"/>
              <a:t>Request an appeal</a:t>
            </a:r>
          </a:p>
        </p:txBody>
      </p:sp>
      <p:pic>
        <p:nvPicPr>
          <p:cNvPr id="4" name="Picture 2">
            <a:extLst>
              <a:ext uri="{FF2B5EF4-FFF2-40B4-BE49-F238E27FC236}">
                <a16:creationId xmlns:a16="http://schemas.microsoft.com/office/drawing/2014/main" id="{403DA187-D68C-19AD-E350-47CAF5B25F2E}"/>
              </a:ex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44877" y="1148513"/>
            <a:ext cx="2956984" cy="4560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056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1DCE7-3617-BF9F-70C3-1DD4362D15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132075-DE58-B582-4EA8-18F10E9D9622}"/>
              </a:ext>
            </a:extLst>
          </p:cNvPr>
          <p:cNvSpPr>
            <a:spLocks noGrp="1"/>
          </p:cNvSpPr>
          <p:nvPr>
            <p:ph type="title"/>
          </p:nvPr>
        </p:nvSpPr>
        <p:spPr/>
        <p:txBody>
          <a:bodyPr/>
          <a:lstStyle/>
          <a:p>
            <a:r>
              <a:rPr lang="en-US" dirty="0"/>
              <a:t>Appeals</a:t>
            </a:r>
          </a:p>
        </p:txBody>
      </p:sp>
      <p:sp>
        <p:nvSpPr>
          <p:cNvPr id="4" name="Content Placeholder 3">
            <a:extLst>
              <a:ext uri="{FF2B5EF4-FFF2-40B4-BE49-F238E27FC236}">
                <a16:creationId xmlns:a16="http://schemas.microsoft.com/office/drawing/2014/main" id="{EBA23867-8153-60A9-3F39-4D6E51C1356B}"/>
              </a:ext>
            </a:extLst>
          </p:cNvPr>
          <p:cNvSpPr>
            <a:spLocks noGrp="1"/>
          </p:cNvSpPr>
          <p:nvPr>
            <p:ph idx="1"/>
          </p:nvPr>
        </p:nvSpPr>
        <p:spPr/>
        <p:txBody>
          <a:bodyPr>
            <a:normAutofit/>
          </a:bodyPr>
          <a:lstStyle/>
          <a:p>
            <a:r>
              <a:rPr lang="en-US" dirty="0"/>
              <a:t>Five levels</a:t>
            </a:r>
          </a:p>
          <a:p>
            <a:pPr lvl="1"/>
            <a:r>
              <a:rPr lang="en-US" dirty="0"/>
              <a:t>MACs render only level one Redetermination</a:t>
            </a:r>
          </a:p>
          <a:p>
            <a:r>
              <a:rPr lang="en-US" dirty="0"/>
              <a:t>All levels have time limits to file the request</a:t>
            </a:r>
          </a:p>
          <a:p>
            <a:pPr lvl="1"/>
            <a:r>
              <a:rPr lang="en-US" dirty="0"/>
              <a:t>Time limits for completion (decision) also apply</a:t>
            </a:r>
          </a:p>
          <a:p>
            <a:r>
              <a:rPr lang="en-US" dirty="0"/>
              <a:t>Two levels have Amount in Controversy (AIC) thresholds that apply</a:t>
            </a:r>
          </a:p>
          <a:p>
            <a:pPr lvl="1"/>
            <a:r>
              <a:rPr lang="en-US" dirty="0"/>
              <a:t>Level three (Administrative Law Judge (ALJ) Hearing)</a:t>
            </a:r>
          </a:p>
          <a:p>
            <a:pPr lvl="1"/>
            <a:r>
              <a:rPr lang="en-US" dirty="0"/>
              <a:t>Level five (Federal Court Review)</a:t>
            </a:r>
          </a:p>
        </p:txBody>
      </p:sp>
    </p:spTree>
    <p:extLst>
      <p:ext uri="{BB962C8B-B14F-4D97-AF65-F5344CB8AC3E}">
        <p14:creationId xmlns:p14="http://schemas.microsoft.com/office/powerpoint/2010/main" val="2756676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9DDA6-A735-F22F-3897-661BDCB91F95}"/>
              </a:ext>
            </a:extLst>
          </p:cNvPr>
          <p:cNvSpPr>
            <a:spLocks noGrp="1"/>
          </p:cNvSpPr>
          <p:nvPr>
            <p:ph type="title"/>
          </p:nvPr>
        </p:nvSpPr>
        <p:spPr/>
        <p:txBody>
          <a:bodyPr/>
          <a:lstStyle/>
          <a:p>
            <a:r>
              <a:rPr lang="en-US" dirty="0"/>
              <a:t>Appeals Resources</a:t>
            </a:r>
          </a:p>
        </p:txBody>
      </p:sp>
      <p:sp>
        <p:nvSpPr>
          <p:cNvPr id="3" name="Text Placeholder 2">
            <a:extLst>
              <a:ext uri="{FF2B5EF4-FFF2-40B4-BE49-F238E27FC236}">
                <a16:creationId xmlns:a16="http://schemas.microsoft.com/office/drawing/2014/main" id="{40867923-1857-31DF-4F78-DF4F8DC2509D}"/>
              </a:ext>
            </a:extLst>
          </p:cNvPr>
          <p:cNvSpPr>
            <a:spLocks noGrp="1"/>
          </p:cNvSpPr>
          <p:nvPr>
            <p:ph sz="half" idx="1"/>
          </p:nvPr>
        </p:nvSpPr>
        <p:spPr>
          <a:xfrm>
            <a:off x="838199" y="1825625"/>
            <a:ext cx="6727521" cy="4351338"/>
          </a:xfrm>
        </p:spPr>
        <p:txBody>
          <a:bodyPr/>
          <a:lstStyle/>
          <a:p>
            <a:r>
              <a:rPr lang="en-US" dirty="0">
                <a:hlinkClick r:id="rId3"/>
              </a:rPr>
              <a:t>How to Appeal a Claim Determination</a:t>
            </a:r>
            <a:endParaRPr lang="en-US" dirty="0"/>
          </a:p>
          <a:p>
            <a:r>
              <a:rPr lang="en-US" dirty="0"/>
              <a:t>CMS </a:t>
            </a:r>
            <a:r>
              <a:rPr lang="en-US" dirty="0">
                <a:hlinkClick r:id="rId4"/>
              </a:rPr>
              <a:t>Fee-for-Service (FFS) Appeals Process Flowchart</a:t>
            </a:r>
            <a:endParaRPr lang="en-US" dirty="0"/>
          </a:p>
          <a:p>
            <a:pPr lvl="1"/>
            <a:r>
              <a:rPr lang="en-US" dirty="0"/>
              <a:t>Updated annually</a:t>
            </a:r>
          </a:p>
        </p:txBody>
      </p:sp>
      <p:pic>
        <p:nvPicPr>
          <p:cNvPr id="6" name="Picture 5">
            <a:extLst>
              <a:ext uri="{FF2B5EF4-FFF2-40B4-BE49-F238E27FC236}">
                <a16:creationId xmlns:a16="http://schemas.microsoft.com/office/drawing/2014/main" id="{BB7C23D6-D19E-C798-89D8-E6A111EE02E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737954" y="839244"/>
            <a:ext cx="3838532" cy="4935255"/>
          </a:xfrm>
          <a:prstGeom prst="rect">
            <a:avLst/>
          </a:prstGeom>
        </p:spPr>
      </p:pic>
    </p:spTree>
    <p:extLst>
      <p:ext uri="{BB962C8B-B14F-4D97-AF65-F5344CB8AC3E}">
        <p14:creationId xmlns:p14="http://schemas.microsoft.com/office/powerpoint/2010/main" val="3889544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B3CAA-68CE-1D0E-0335-DEAD6C6D20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D67C25-2588-2ED7-034F-D15B7BB6F0D0}"/>
              </a:ext>
            </a:extLst>
          </p:cNvPr>
          <p:cNvSpPr>
            <a:spLocks noGrp="1"/>
          </p:cNvSpPr>
          <p:nvPr>
            <p:ph type="title"/>
          </p:nvPr>
        </p:nvSpPr>
        <p:spPr>
          <a:xfrm>
            <a:off x="794817" y="4698094"/>
            <a:ext cx="8159750" cy="1567963"/>
          </a:xfrm>
        </p:spPr>
        <p:txBody>
          <a:bodyPr/>
          <a:lstStyle/>
          <a:p>
            <a:r>
              <a:rPr lang="en-US" dirty="0"/>
              <a:t>Data Dashboard</a:t>
            </a:r>
          </a:p>
        </p:txBody>
      </p:sp>
      <p:pic>
        <p:nvPicPr>
          <p:cNvPr id="5" name="Picture 2">
            <a:extLst>
              <a:ext uri="{FF2B5EF4-FFF2-40B4-BE49-F238E27FC236}">
                <a16:creationId xmlns:a16="http://schemas.microsoft.com/office/drawing/2014/main" id="{F05A6AE4-83EE-DC5B-2618-D7906E9CD969}"/>
              </a:ex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4817" y="591944"/>
            <a:ext cx="7629737" cy="332912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672FDAD-C871-A568-4245-A576349949A7}"/>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7315034" y="1981034"/>
            <a:ext cx="5029200" cy="4724731"/>
          </a:xfrm>
          <a:prstGeom prst="rect">
            <a:avLst/>
          </a:prstGeom>
        </p:spPr>
      </p:pic>
    </p:spTree>
    <p:extLst>
      <p:ext uri="{BB962C8B-B14F-4D97-AF65-F5344CB8AC3E}">
        <p14:creationId xmlns:p14="http://schemas.microsoft.com/office/powerpoint/2010/main" val="3053017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536E4-1D29-92D7-E459-B6D7E62854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200C26-593F-EAB1-A561-62C7DD435087}"/>
              </a:ext>
            </a:extLst>
          </p:cNvPr>
          <p:cNvSpPr>
            <a:spLocks noGrp="1"/>
          </p:cNvSpPr>
          <p:nvPr>
            <p:ph type="title"/>
          </p:nvPr>
        </p:nvSpPr>
        <p:spPr/>
        <p:txBody>
          <a:bodyPr/>
          <a:lstStyle/>
          <a:p>
            <a:r>
              <a:rPr lang="en-US" dirty="0"/>
              <a:t>Ways to View Data</a:t>
            </a:r>
          </a:p>
        </p:txBody>
      </p:sp>
      <p:sp>
        <p:nvSpPr>
          <p:cNvPr id="3" name="Content Placeholder 2">
            <a:extLst>
              <a:ext uri="{FF2B5EF4-FFF2-40B4-BE49-F238E27FC236}">
                <a16:creationId xmlns:a16="http://schemas.microsoft.com/office/drawing/2014/main" id="{8F7D52DB-C42D-0D74-697B-232C51A724E8}"/>
              </a:ext>
            </a:extLst>
          </p:cNvPr>
          <p:cNvSpPr>
            <a:spLocks noGrp="1"/>
          </p:cNvSpPr>
          <p:nvPr>
            <p:ph idx="1"/>
          </p:nvPr>
        </p:nvSpPr>
        <p:spPr/>
        <p:txBody>
          <a:bodyPr>
            <a:normAutofit/>
          </a:bodyPr>
          <a:lstStyle/>
          <a:p>
            <a:r>
              <a:rPr lang="en-US" dirty="0"/>
              <a:t>Rejections or denials</a:t>
            </a:r>
          </a:p>
          <a:p>
            <a:pPr lvl="1"/>
            <a:r>
              <a:rPr lang="en-US" dirty="0"/>
              <a:t>State(s) and county or counties</a:t>
            </a:r>
          </a:p>
          <a:p>
            <a:pPr lvl="2"/>
            <a:r>
              <a:rPr lang="en-US" dirty="0"/>
              <a:t>By reason</a:t>
            </a:r>
          </a:p>
          <a:p>
            <a:pPr lvl="2"/>
            <a:r>
              <a:rPr lang="en-US" dirty="0"/>
              <a:t>By CPT/HCPCS code</a:t>
            </a:r>
          </a:p>
          <a:p>
            <a:pPr lvl="2"/>
            <a:r>
              <a:rPr lang="en-US" dirty="0"/>
              <a:t>By specialty</a:t>
            </a:r>
          </a:p>
          <a:p>
            <a:r>
              <a:rPr lang="en-US" dirty="0"/>
              <a:t>Trending</a:t>
            </a:r>
          </a:p>
        </p:txBody>
      </p:sp>
      <p:pic>
        <p:nvPicPr>
          <p:cNvPr id="4" name="Picture 2">
            <a:extLst>
              <a:ext uri="{FF2B5EF4-FFF2-40B4-BE49-F238E27FC236}">
                <a16:creationId xmlns:a16="http://schemas.microsoft.com/office/drawing/2014/main" id="{C3FB3CB0-AB65-247B-50AF-0EB5F792426C}"/>
              </a:ex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02817" y="2083408"/>
            <a:ext cx="4597380" cy="3045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60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BE2E3-E792-CD78-A0CA-EB15B520BC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166ECB-72AB-7FA1-716B-FDC4D91CC134}"/>
              </a:ext>
            </a:extLst>
          </p:cNvPr>
          <p:cNvSpPr>
            <a:spLocks noGrp="1"/>
          </p:cNvSpPr>
          <p:nvPr>
            <p:ph type="title"/>
          </p:nvPr>
        </p:nvSpPr>
        <p:spPr/>
        <p:txBody>
          <a:bodyPr/>
          <a:lstStyle/>
          <a:p>
            <a:r>
              <a:rPr lang="en-US" dirty="0"/>
              <a:t>Data Slicers</a:t>
            </a:r>
          </a:p>
        </p:txBody>
      </p:sp>
      <p:sp>
        <p:nvSpPr>
          <p:cNvPr id="3" name="Content Placeholder 2">
            <a:extLst>
              <a:ext uri="{FF2B5EF4-FFF2-40B4-BE49-F238E27FC236}">
                <a16:creationId xmlns:a16="http://schemas.microsoft.com/office/drawing/2014/main" id="{B155D21E-EE83-F533-FD2B-E98B7D0879D1}"/>
              </a:ext>
            </a:extLst>
          </p:cNvPr>
          <p:cNvSpPr>
            <a:spLocks noGrp="1"/>
          </p:cNvSpPr>
          <p:nvPr>
            <p:ph idx="1"/>
          </p:nvPr>
        </p:nvSpPr>
        <p:spPr>
          <a:xfrm>
            <a:off x="838200" y="1804988"/>
            <a:ext cx="6314162" cy="4583047"/>
          </a:xfrm>
        </p:spPr>
        <p:txBody>
          <a:bodyPr>
            <a:normAutofit/>
          </a:bodyPr>
          <a:lstStyle/>
          <a:p>
            <a:r>
              <a:rPr lang="en-US" dirty="0"/>
              <a:t>WPS MAC Jurisdictions 5 and 8</a:t>
            </a:r>
          </a:p>
          <a:p>
            <a:r>
              <a:rPr lang="en-US" dirty="0"/>
              <a:t>Specialty 50 (nurse practitioner)</a:t>
            </a:r>
          </a:p>
          <a:p>
            <a:r>
              <a:rPr lang="en-US" dirty="0"/>
              <a:t>Submission dates 07/01/2025 – 09/30/2025</a:t>
            </a:r>
          </a:p>
          <a:p>
            <a:pPr lvl="1"/>
            <a:r>
              <a:rPr lang="en-US" dirty="0"/>
              <a:t>Data last refreshed on 10/13/2025</a:t>
            </a:r>
          </a:p>
        </p:txBody>
      </p:sp>
      <p:pic>
        <p:nvPicPr>
          <p:cNvPr id="1026" name="Picture 2">
            <a:extLst>
              <a:ext uri="{FF2B5EF4-FFF2-40B4-BE49-F238E27FC236}">
                <a16:creationId xmlns:a16="http://schemas.microsoft.com/office/drawing/2014/main" id="{6A00BDD7-0548-0CD8-D1DE-A01D07C2AC37}"/>
              </a:ex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85579" y="2215890"/>
            <a:ext cx="4255752" cy="3031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968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403AF-80C2-2F54-119C-435D34E2C2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C296CB-BBED-99CB-D769-AA6F418A14E1}"/>
              </a:ext>
            </a:extLst>
          </p:cNvPr>
          <p:cNvSpPr>
            <a:spLocks noGrp="1"/>
          </p:cNvSpPr>
          <p:nvPr>
            <p:ph type="title"/>
          </p:nvPr>
        </p:nvSpPr>
        <p:spPr/>
        <p:txBody>
          <a:bodyPr>
            <a:normAutofit/>
          </a:bodyPr>
          <a:lstStyle/>
          <a:p>
            <a:r>
              <a:rPr lang="en-US" dirty="0"/>
              <a:t>Common Rejection Reasons – Specialty 50</a:t>
            </a:r>
          </a:p>
        </p:txBody>
      </p:sp>
      <p:sp>
        <p:nvSpPr>
          <p:cNvPr id="4" name="Content Placeholder 3">
            <a:extLst>
              <a:ext uri="{FF2B5EF4-FFF2-40B4-BE49-F238E27FC236}">
                <a16:creationId xmlns:a16="http://schemas.microsoft.com/office/drawing/2014/main" id="{586173AC-82C8-FF55-09F5-FC0A98FC870B}"/>
              </a:ext>
            </a:extLst>
          </p:cNvPr>
          <p:cNvSpPr>
            <a:spLocks noGrp="1"/>
          </p:cNvSpPr>
          <p:nvPr>
            <p:ph idx="1"/>
          </p:nvPr>
        </p:nvSpPr>
        <p:spPr/>
        <p:txBody>
          <a:bodyPr>
            <a:normAutofit/>
          </a:bodyPr>
          <a:lstStyle/>
          <a:p>
            <a:r>
              <a:rPr lang="en-US" dirty="0"/>
              <a:t>PA, NP, or CNS not internally associated with billing provider</a:t>
            </a:r>
          </a:p>
          <a:p>
            <a:r>
              <a:rPr lang="en-US" dirty="0"/>
              <a:t>Missing/incomplete/invalid ordering primary identifier</a:t>
            </a:r>
          </a:p>
          <a:p>
            <a:r>
              <a:rPr lang="en-US" dirty="0"/>
              <a:t>Incomplete/invalid plan information for other insurance</a:t>
            </a:r>
          </a:p>
          <a:p>
            <a:r>
              <a:rPr lang="en-US" dirty="0"/>
              <a:t>Claim must be submitted to RRB</a:t>
            </a:r>
          </a:p>
          <a:p>
            <a:r>
              <a:rPr lang="en-US" dirty="0"/>
              <a:t>Facility/laboratory name and address or PIN missing</a:t>
            </a:r>
          </a:p>
          <a:p>
            <a:r>
              <a:rPr lang="en-US" dirty="0"/>
              <a:t>Invalid or missing modifier</a:t>
            </a:r>
          </a:p>
        </p:txBody>
      </p:sp>
    </p:spTree>
    <p:extLst>
      <p:ext uri="{BB962C8B-B14F-4D97-AF65-F5344CB8AC3E}">
        <p14:creationId xmlns:p14="http://schemas.microsoft.com/office/powerpoint/2010/main" val="1669800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E5B2D-7AAC-62B4-4825-F83ADA23BC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A35523-E7B7-4909-B752-F7186DE2E77F}"/>
              </a:ext>
            </a:extLst>
          </p:cNvPr>
          <p:cNvSpPr>
            <a:spLocks noGrp="1"/>
          </p:cNvSpPr>
          <p:nvPr>
            <p:ph type="title"/>
          </p:nvPr>
        </p:nvSpPr>
        <p:spPr/>
        <p:txBody>
          <a:bodyPr>
            <a:normAutofit/>
          </a:bodyPr>
          <a:lstStyle/>
          <a:p>
            <a:r>
              <a:rPr lang="en-US" dirty="0"/>
              <a:t>More Common Rejection Reasons – Specialty 50</a:t>
            </a:r>
          </a:p>
        </p:txBody>
      </p:sp>
      <p:sp>
        <p:nvSpPr>
          <p:cNvPr id="4" name="Content Placeholder 3">
            <a:extLst>
              <a:ext uri="{FF2B5EF4-FFF2-40B4-BE49-F238E27FC236}">
                <a16:creationId xmlns:a16="http://schemas.microsoft.com/office/drawing/2014/main" id="{1A650F92-7D05-F81B-D968-69A8F207D3FE}"/>
              </a:ext>
            </a:extLst>
          </p:cNvPr>
          <p:cNvSpPr>
            <a:spLocks noGrp="1"/>
          </p:cNvSpPr>
          <p:nvPr>
            <p:ph idx="1"/>
          </p:nvPr>
        </p:nvSpPr>
        <p:spPr/>
        <p:txBody>
          <a:bodyPr>
            <a:normAutofit/>
          </a:bodyPr>
          <a:lstStyle/>
          <a:p>
            <a:r>
              <a:rPr lang="en-US" dirty="0"/>
              <a:t>CLIA number is invalid or missing</a:t>
            </a:r>
          </a:p>
          <a:p>
            <a:r>
              <a:rPr lang="en-US" dirty="0"/>
              <a:t>Missing/incomplete/invalid billing provider primary identifier</a:t>
            </a:r>
          </a:p>
          <a:p>
            <a:r>
              <a:rPr lang="en-US" dirty="0"/>
              <a:t>This claim has been forwarded to Palmetto (RRB)</a:t>
            </a:r>
          </a:p>
          <a:p>
            <a:r>
              <a:rPr lang="en-US" dirty="0"/>
              <a:t>The clinic number is missing or was not entered correctly</a:t>
            </a:r>
          </a:p>
          <a:p>
            <a:r>
              <a:rPr lang="en-US" dirty="0"/>
              <a:t>Patient not enrolled in demo at the time services rendered</a:t>
            </a:r>
          </a:p>
        </p:txBody>
      </p:sp>
    </p:spTree>
    <p:extLst>
      <p:ext uri="{BB962C8B-B14F-4D97-AF65-F5344CB8AC3E}">
        <p14:creationId xmlns:p14="http://schemas.microsoft.com/office/powerpoint/2010/main" val="3121168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1CEEA-D85A-7B36-F392-C5BC17ACA12E}"/>
              </a:ext>
            </a:extLst>
          </p:cNvPr>
          <p:cNvSpPr>
            <a:spLocks noGrp="1"/>
          </p:cNvSpPr>
          <p:nvPr>
            <p:ph type="title"/>
          </p:nvPr>
        </p:nvSpPr>
        <p:spPr/>
        <p:txBody>
          <a:bodyPr/>
          <a:lstStyle/>
          <a:p>
            <a:r>
              <a:rPr lang="en-US" dirty="0"/>
              <a:t>Objective &amp; Agenda</a:t>
            </a:r>
          </a:p>
        </p:txBody>
      </p:sp>
      <p:sp>
        <p:nvSpPr>
          <p:cNvPr id="4" name="Content Placeholder 3">
            <a:extLst>
              <a:ext uri="{FF2B5EF4-FFF2-40B4-BE49-F238E27FC236}">
                <a16:creationId xmlns:a16="http://schemas.microsoft.com/office/drawing/2014/main" id="{16E9DCF0-576E-9E06-98A7-258122046810}"/>
              </a:ext>
            </a:extLst>
          </p:cNvPr>
          <p:cNvSpPr>
            <a:spLocks noGrp="1"/>
          </p:cNvSpPr>
          <p:nvPr>
            <p:ph idx="1"/>
          </p:nvPr>
        </p:nvSpPr>
        <p:spPr/>
        <p:txBody>
          <a:bodyPr>
            <a:normAutofit/>
          </a:bodyPr>
          <a:lstStyle/>
          <a:p>
            <a:pPr marL="0" indent="0">
              <a:buNone/>
            </a:pPr>
            <a:r>
              <a:rPr lang="en-US" dirty="0"/>
              <a:t>Objective: To help avoid rejected and denied claims.</a:t>
            </a:r>
          </a:p>
          <a:p>
            <a:pPr marL="0" indent="0">
              <a:spcBef>
                <a:spcPts val="3600"/>
              </a:spcBef>
              <a:buNone/>
            </a:pPr>
            <a:r>
              <a:rPr lang="en-US" dirty="0"/>
              <a:t>Agenda</a:t>
            </a:r>
          </a:p>
          <a:p>
            <a:r>
              <a:rPr lang="en-US" dirty="0"/>
              <a:t>Define rejections and denials</a:t>
            </a:r>
          </a:p>
          <a:p>
            <a:r>
              <a:rPr lang="en-US" dirty="0"/>
              <a:t>Reveal reasons for rejections and denials for this specialty based on data</a:t>
            </a:r>
          </a:p>
          <a:p>
            <a:r>
              <a:rPr lang="en-US" dirty="0"/>
              <a:t>Discuss how to fix and avoid both</a:t>
            </a:r>
          </a:p>
          <a:p>
            <a:r>
              <a:rPr lang="en-US" dirty="0"/>
              <a:t>Provide resources </a:t>
            </a:r>
          </a:p>
        </p:txBody>
      </p:sp>
      <p:sp>
        <p:nvSpPr>
          <p:cNvPr id="6" name="Text Placeholder 5">
            <a:extLst>
              <a:ext uri="{FF2B5EF4-FFF2-40B4-BE49-F238E27FC236}">
                <a16:creationId xmlns:a16="http://schemas.microsoft.com/office/drawing/2014/main" id="{02D0E5C4-1F54-74A1-BFD6-307270A9E65E}"/>
              </a:ext>
            </a:extLst>
          </p:cNvPr>
          <p:cNvSpPr>
            <a:spLocks noGrp="1"/>
          </p:cNvSpPr>
          <p:nvPr>
            <p:ph type="body" sz="quarter" idx="11"/>
          </p:nvPr>
        </p:nvSpPr>
        <p:spPr/>
        <p:txBody>
          <a:bodyPr/>
          <a:lstStyle/>
          <a:p>
            <a:r>
              <a:rPr lang="en-US" dirty="0"/>
              <a:t>Review the legal disclaimers at the end of the presentation.</a:t>
            </a:r>
          </a:p>
        </p:txBody>
      </p:sp>
    </p:spTree>
    <p:extLst>
      <p:ext uri="{BB962C8B-B14F-4D97-AF65-F5344CB8AC3E}">
        <p14:creationId xmlns:p14="http://schemas.microsoft.com/office/powerpoint/2010/main" val="3612414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3729D-8BF5-270B-DADE-0A4D82C307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02E700-5979-F033-DF63-1B72BAC4C481}"/>
              </a:ext>
            </a:extLst>
          </p:cNvPr>
          <p:cNvSpPr>
            <a:spLocks noGrp="1"/>
          </p:cNvSpPr>
          <p:nvPr>
            <p:ph type="title"/>
          </p:nvPr>
        </p:nvSpPr>
        <p:spPr/>
        <p:txBody>
          <a:bodyPr>
            <a:normAutofit fontScale="90000"/>
          </a:bodyPr>
          <a:lstStyle/>
          <a:p>
            <a:r>
              <a:rPr lang="en-US" dirty="0">
                <a:solidFill>
                  <a:schemeClr val="tx1"/>
                </a:solidFill>
              </a:rPr>
              <a:t>Common Rejections by CPT/HCPCS Code – Specialty 50</a:t>
            </a:r>
          </a:p>
        </p:txBody>
      </p:sp>
      <p:sp>
        <p:nvSpPr>
          <p:cNvPr id="4" name="Content Placeholder 3">
            <a:extLst>
              <a:ext uri="{FF2B5EF4-FFF2-40B4-BE49-F238E27FC236}">
                <a16:creationId xmlns:a16="http://schemas.microsoft.com/office/drawing/2014/main" id="{90ECB3F7-E29A-F607-0FB5-CCD44B9E36A2}"/>
              </a:ext>
            </a:extLst>
          </p:cNvPr>
          <p:cNvSpPr>
            <a:spLocks noGrp="1"/>
          </p:cNvSpPr>
          <p:nvPr>
            <p:ph idx="1"/>
          </p:nvPr>
        </p:nvSpPr>
        <p:spPr>
          <a:xfrm>
            <a:off x="699052" y="1855755"/>
            <a:ext cx="10154478" cy="4397029"/>
          </a:xfrm>
        </p:spPr>
        <p:txBody>
          <a:bodyPr>
            <a:noAutofit/>
          </a:bodyPr>
          <a:lstStyle/>
          <a:p>
            <a:r>
              <a:rPr lang="en-US" dirty="0"/>
              <a:t>99309</a:t>
            </a:r>
          </a:p>
          <a:p>
            <a:pPr lvl="1"/>
            <a:r>
              <a:rPr lang="en-US" dirty="0"/>
              <a:t>Treatment rendered in inappropriate or invalid place of service</a:t>
            </a:r>
          </a:p>
          <a:p>
            <a:pPr lvl="1"/>
            <a:r>
              <a:rPr lang="en-US" dirty="0"/>
              <a:t>Missing/incomplete/invalid billing provider primary identifier</a:t>
            </a:r>
          </a:p>
          <a:p>
            <a:r>
              <a:rPr lang="en-US" dirty="0"/>
              <a:t>99214</a:t>
            </a:r>
          </a:p>
          <a:p>
            <a:pPr lvl="1"/>
            <a:r>
              <a:rPr lang="en-US" dirty="0"/>
              <a:t>Incomplete, invalid plan information for other insurance</a:t>
            </a:r>
          </a:p>
          <a:p>
            <a:pPr lvl="1"/>
            <a:r>
              <a:rPr lang="en-US" dirty="0"/>
              <a:t>PA, NP, or CNS not internally associated with billing provider</a:t>
            </a:r>
          </a:p>
        </p:txBody>
      </p:sp>
      <p:sp>
        <p:nvSpPr>
          <p:cNvPr id="3" name="Text Placeholder 2">
            <a:extLst>
              <a:ext uri="{FF2B5EF4-FFF2-40B4-BE49-F238E27FC236}">
                <a16:creationId xmlns:a16="http://schemas.microsoft.com/office/drawing/2014/main" id="{4EC43EC8-D14C-6D4B-1C0A-F8065B5F0313}"/>
              </a:ext>
            </a:extLst>
          </p:cNvPr>
          <p:cNvSpPr>
            <a:spLocks noGrp="1"/>
          </p:cNvSpPr>
          <p:nvPr>
            <p:ph type="body" sz="quarter" idx="4294967295"/>
          </p:nvPr>
        </p:nvSpPr>
        <p:spPr>
          <a:xfrm>
            <a:off x="1006997" y="6417852"/>
            <a:ext cx="5532699" cy="368300"/>
          </a:xfrm>
        </p:spPr>
        <p:txBody>
          <a:bodyPr>
            <a:normAutofit/>
          </a:bodyPr>
          <a:lstStyle/>
          <a:p>
            <a:pPr marL="0" indent="0">
              <a:buNone/>
            </a:pPr>
            <a:r>
              <a:rPr lang="en-US" sz="1200" dirty="0"/>
              <a:t>CPT only copyright 2024 American Medical Association.  All rights reserved.</a:t>
            </a:r>
          </a:p>
        </p:txBody>
      </p:sp>
    </p:spTree>
    <p:extLst>
      <p:ext uri="{BB962C8B-B14F-4D97-AF65-F5344CB8AC3E}">
        <p14:creationId xmlns:p14="http://schemas.microsoft.com/office/powerpoint/2010/main" val="1476250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2DB94-3536-C891-25EF-B737421E29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2DA558-155D-E16A-56EF-61AD0BC6ABBB}"/>
              </a:ext>
            </a:extLst>
          </p:cNvPr>
          <p:cNvSpPr>
            <a:spLocks noGrp="1"/>
          </p:cNvSpPr>
          <p:nvPr>
            <p:ph type="title"/>
          </p:nvPr>
        </p:nvSpPr>
        <p:spPr/>
        <p:txBody>
          <a:bodyPr>
            <a:normAutofit fontScale="90000"/>
          </a:bodyPr>
          <a:lstStyle/>
          <a:p>
            <a:r>
              <a:rPr lang="en-US" dirty="0">
                <a:solidFill>
                  <a:schemeClr val="tx1"/>
                </a:solidFill>
              </a:rPr>
              <a:t>More Common Rejections by CPT/HCPCS Code – Specialty 50</a:t>
            </a:r>
          </a:p>
        </p:txBody>
      </p:sp>
      <p:sp>
        <p:nvSpPr>
          <p:cNvPr id="4" name="Content Placeholder 3">
            <a:extLst>
              <a:ext uri="{FF2B5EF4-FFF2-40B4-BE49-F238E27FC236}">
                <a16:creationId xmlns:a16="http://schemas.microsoft.com/office/drawing/2014/main" id="{29B806C7-355E-54C4-FA20-A6226804A7A7}"/>
              </a:ext>
            </a:extLst>
          </p:cNvPr>
          <p:cNvSpPr>
            <a:spLocks noGrp="1"/>
          </p:cNvSpPr>
          <p:nvPr>
            <p:ph idx="1"/>
          </p:nvPr>
        </p:nvSpPr>
        <p:spPr>
          <a:xfrm>
            <a:off x="699052" y="1855755"/>
            <a:ext cx="10154478" cy="4397029"/>
          </a:xfrm>
        </p:spPr>
        <p:txBody>
          <a:bodyPr>
            <a:noAutofit/>
          </a:bodyPr>
          <a:lstStyle/>
          <a:p>
            <a:r>
              <a:rPr lang="en-US" dirty="0"/>
              <a:t>99308</a:t>
            </a:r>
          </a:p>
          <a:p>
            <a:pPr lvl="1"/>
            <a:r>
              <a:rPr lang="en-US" dirty="0"/>
              <a:t>Treatment rendered in inappropriate or invalid place of service</a:t>
            </a:r>
          </a:p>
          <a:p>
            <a:pPr lvl="1"/>
            <a:r>
              <a:rPr lang="en-US" dirty="0"/>
              <a:t>PA, NP, or CNS not internally associated with billing provider</a:t>
            </a:r>
          </a:p>
          <a:p>
            <a:r>
              <a:rPr lang="en-US" dirty="0"/>
              <a:t>99213</a:t>
            </a:r>
          </a:p>
          <a:p>
            <a:pPr lvl="1"/>
            <a:r>
              <a:rPr lang="en-US" dirty="0"/>
              <a:t>Incomplete, invalid plan information for other insurance</a:t>
            </a:r>
          </a:p>
          <a:p>
            <a:pPr lvl="1"/>
            <a:r>
              <a:rPr lang="en-US" dirty="0"/>
              <a:t>PA, NP, or CNS not internally associated with billing provider</a:t>
            </a:r>
          </a:p>
        </p:txBody>
      </p:sp>
      <p:sp>
        <p:nvSpPr>
          <p:cNvPr id="3" name="Text Placeholder 2">
            <a:extLst>
              <a:ext uri="{FF2B5EF4-FFF2-40B4-BE49-F238E27FC236}">
                <a16:creationId xmlns:a16="http://schemas.microsoft.com/office/drawing/2014/main" id="{B825E484-1F53-0DF6-D105-9535E1247B77}"/>
              </a:ext>
            </a:extLst>
          </p:cNvPr>
          <p:cNvSpPr>
            <a:spLocks noGrp="1"/>
          </p:cNvSpPr>
          <p:nvPr>
            <p:ph type="body" sz="quarter" idx="4294967295"/>
          </p:nvPr>
        </p:nvSpPr>
        <p:spPr>
          <a:xfrm>
            <a:off x="1006997" y="6417852"/>
            <a:ext cx="5532699" cy="368300"/>
          </a:xfrm>
        </p:spPr>
        <p:txBody>
          <a:bodyPr>
            <a:normAutofit/>
          </a:bodyPr>
          <a:lstStyle/>
          <a:p>
            <a:pPr marL="0" indent="0">
              <a:buNone/>
            </a:pPr>
            <a:r>
              <a:rPr lang="en-US" sz="1200" dirty="0"/>
              <a:t>CPT only copyright 2024 American Medical Association.  All rights reserved.</a:t>
            </a:r>
          </a:p>
        </p:txBody>
      </p:sp>
    </p:spTree>
    <p:extLst>
      <p:ext uri="{BB962C8B-B14F-4D97-AF65-F5344CB8AC3E}">
        <p14:creationId xmlns:p14="http://schemas.microsoft.com/office/powerpoint/2010/main" val="380994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E36B0-2B20-16B1-C139-89870FC054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74E033-BA2B-DB88-7D17-22DF4F9C419A}"/>
              </a:ext>
            </a:extLst>
          </p:cNvPr>
          <p:cNvSpPr>
            <a:spLocks noGrp="1"/>
          </p:cNvSpPr>
          <p:nvPr>
            <p:ph type="title"/>
          </p:nvPr>
        </p:nvSpPr>
        <p:spPr/>
        <p:txBody>
          <a:bodyPr>
            <a:normAutofit/>
          </a:bodyPr>
          <a:lstStyle/>
          <a:p>
            <a:r>
              <a:rPr lang="en-US" dirty="0">
                <a:solidFill>
                  <a:schemeClr val="tx1"/>
                </a:solidFill>
              </a:rPr>
              <a:t>Specialty 50 – Common Rejections by CPT/HCPCS</a:t>
            </a:r>
          </a:p>
        </p:txBody>
      </p:sp>
      <p:sp>
        <p:nvSpPr>
          <p:cNvPr id="4" name="Content Placeholder 3">
            <a:extLst>
              <a:ext uri="{FF2B5EF4-FFF2-40B4-BE49-F238E27FC236}">
                <a16:creationId xmlns:a16="http://schemas.microsoft.com/office/drawing/2014/main" id="{400009AF-72C7-2790-C797-D5F2473EDAD4}"/>
              </a:ext>
            </a:extLst>
          </p:cNvPr>
          <p:cNvSpPr>
            <a:spLocks noGrp="1"/>
          </p:cNvSpPr>
          <p:nvPr>
            <p:ph idx="1"/>
          </p:nvPr>
        </p:nvSpPr>
        <p:spPr>
          <a:xfrm>
            <a:off x="699052" y="1855755"/>
            <a:ext cx="10154478" cy="4397029"/>
          </a:xfrm>
        </p:spPr>
        <p:txBody>
          <a:bodyPr>
            <a:noAutofit/>
          </a:bodyPr>
          <a:lstStyle/>
          <a:p>
            <a:r>
              <a:rPr lang="en-US" dirty="0"/>
              <a:t>82948</a:t>
            </a:r>
          </a:p>
          <a:p>
            <a:pPr lvl="1"/>
            <a:r>
              <a:rPr lang="en-US" dirty="0"/>
              <a:t>CLIA number is invalid or missing</a:t>
            </a:r>
          </a:p>
          <a:p>
            <a:pPr lvl="1"/>
            <a:r>
              <a:rPr lang="en-US" dirty="0"/>
              <a:t>Missing/incomplete/invalid ordering primary identifier</a:t>
            </a:r>
          </a:p>
          <a:p>
            <a:r>
              <a:rPr lang="en-US" dirty="0"/>
              <a:t>36415</a:t>
            </a:r>
          </a:p>
          <a:p>
            <a:pPr lvl="1"/>
            <a:r>
              <a:rPr lang="en-US" dirty="0"/>
              <a:t>Missing/incomplete/invalid ordering primary identifier</a:t>
            </a:r>
          </a:p>
          <a:p>
            <a:pPr lvl="1"/>
            <a:r>
              <a:rPr lang="en-US" dirty="0"/>
              <a:t>PA, NP, or CNS not internally associated with billing provider</a:t>
            </a:r>
          </a:p>
        </p:txBody>
      </p:sp>
      <p:sp>
        <p:nvSpPr>
          <p:cNvPr id="3" name="Text Placeholder 2">
            <a:extLst>
              <a:ext uri="{FF2B5EF4-FFF2-40B4-BE49-F238E27FC236}">
                <a16:creationId xmlns:a16="http://schemas.microsoft.com/office/drawing/2014/main" id="{F77E4971-4734-4551-8D1E-E256293530ED}"/>
              </a:ext>
            </a:extLst>
          </p:cNvPr>
          <p:cNvSpPr>
            <a:spLocks noGrp="1"/>
          </p:cNvSpPr>
          <p:nvPr>
            <p:ph type="body" sz="quarter" idx="4294967295"/>
          </p:nvPr>
        </p:nvSpPr>
        <p:spPr>
          <a:xfrm>
            <a:off x="1006997" y="6417852"/>
            <a:ext cx="5532699" cy="368300"/>
          </a:xfrm>
        </p:spPr>
        <p:txBody>
          <a:bodyPr>
            <a:normAutofit/>
          </a:bodyPr>
          <a:lstStyle/>
          <a:p>
            <a:pPr marL="0" indent="0">
              <a:buNone/>
            </a:pPr>
            <a:r>
              <a:rPr lang="en-US" sz="1200" dirty="0"/>
              <a:t>CPT only copyright 2024 American Medical Association.  All rights reserved.</a:t>
            </a:r>
          </a:p>
        </p:txBody>
      </p:sp>
    </p:spTree>
    <p:extLst>
      <p:ext uri="{BB962C8B-B14F-4D97-AF65-F5344CB8AC3E}">
        <p14:creationId xmlns:p14="http://schemas.microsoft.com/office/powerpoint/2010/main" val="2086502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7A15A-1C2C-BA9B-2D32-78C28F8147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D014CB-99DA-B551-EA64-4E72E9A9ED34}"/>
              </a:ext>
            </a:extLst>
          </p:cNvPr>
          <p:cNvSpPr>
            <a:spLocks noGrp="1"/>
          </p:cNvSpPr>
          <p:nvPr>
            <p:ph type="title"/>
          </p:nvPr>
        </p:nvSpPr>
        <p:spPr/>
        <p:txBody>
          <a:bodyPr>
            <a:normAutofit/>
          </a:bodyPr>
          <a:lstStyle/>
          <a:p>
            <a:r>
              <a:rPr lang="en-US" dirty="0">
                <a:solidFill>
                  <a:schemeClr val="tx1"/>
                </a:solidFill>
              </a:rPr>
              <a:t>Trending </a:t>
            </a:r>
            <a:r>
              <a:rPr lang="en-US" dirty="0"/>
              <a:t>Example – S</a:t>
            </a:r>
            <a:r>
              <a:rPr lang="en-US" dirty="0">
                <a:solidFill>
                  <a:schemeClr val="tx1"/>
                </a:solidFill>
              </a:rPr>
              <a:t>pecialty 50 – </a:t>
            </a:r>
            <a:r>
              <a:rPr lang="en-US" dirty="0"/>
              <a:t>Rejections</a:t>
            </a:r>
            <a:endParaRPr lang="en-US" dirty="0">
              <a:solidFill>
                <a:schemeClr val="tx1"/>
              </a:solidFill>
            </a:endParaRPr>
          </a:p>
        </p:txBody>
      </p:sp>
      <p:sp>
        <p:nvSpPr>
          <p:cNvPr id="4" name="Content Placeholder 3">
            <a:extLst>
              <a:ext uri="{FF2B5EF4-FFF2-40B4-BE49-F238E27FC236}">
                <a16:creationId xmlns:a16="http://schemas.microsoft.com/office/drawing/2014/main" id="{E1E121B4-0248-49BB-6E68-37433989F0D9}"/>
              </a:ext>
            </a:extLst>
          </p:cNvPr>
          <p:cNvSpPr>
            <a:spLocks noGrp="1"/>
          </p:cNvSpPr>
          <p:nvPr>
            <p:ph sz="half" idx="1"/>
          </p:nvPr>
        </p:nvSpPr>
        <p:spPr>
          <a:xfrm>
            <a:off x="838199" y="1825625"/>
            <a:ext cx="6465755" cy="4351338"/>
          </a:xfrm>
        </p:spPr>
        <p:txBody>
          <a:bodyPr>
            <a:noAutofit/>
          </a:bodyPr>
          <a:lstStyle/>
          <a:p>
            <a:r>
              <a:rPr lang="en-US" dirty="0"/>
              <a:t>Claim must be submitted to RRB</a:t>
            </a:r>
          </a:p>
          <a:p>
            <a:pPr lvl="1"/>
            <a:r>
              <a:rPr lang="en-US" dirty="0"/>
              <a:t>Current three months – 1,190</a:t>
            </a:r>
          </a:p>
          <a:p>
            <a:pPr lvl="1"/>
            <a:r>
              <a:rPr lang="en-US" dirty="0"/>
              <a:t>Prior three months – 814</a:t>
            </a:r>
          </a:p>
          <a:p>
            <a:pPr lvl="1"/>
            <a:r>
              <a:rPr lang="en-US" dirty="0"/>
              <a:t>Difference – 376</a:t>
            </a:r>
          </a:p>
          <a:p>
            <a:pPr lvl="1"/>
            <a:r>
              <a:rPr lang="en-US" dirty="0"/>
              <a:t>46% increase</a:t>
            </a:r>
          </a:p>
        </p:txBody>
      </p:sp>
      <p:pic>
        <p:nvPicPr>
          <p:cNvPr id="5" name="Picture 4">
            <a:extLst>
              <a:ext uri="{FF2B5EF4-FFF2-40B4-BE49-F238E27FC236}">
                <a16:creationId xmlns:a16="http://schemas.microsoft.com/office/drawing/2014/main" id="{3542E713-1B73-6CF3-8B2B-89BE8955E3EF}"/>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05412" y="2047057"/>
            <a:ext cx="2777594" cy="3473121"/>
          </a:xfrm>
          <a:prstGeom prst="rect">
            <a:avLst/>
          </a:prstGeom>
        </p:spPr>
      </p:pic>
    </p:spTree>
    <p:extLst>
      <p:ext uri="{BB962C8B-B14F-4D97-AF65-F5344CB8AC3E}">
        <p14:creationId xmlns:p14="http://schemas.microsoft.com/office/powerpoint/2010/main" val="1162580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8D74A-D0B3-1B7C-50B7-A6DC2A412C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2FA1D0-487E-4270-5723-374331D44784}"/>
              </a:ext>
            </a:extLst>
          </p:cNvPr>
          <p:cNvSpPr>
            <a:spLocks noGrp="1"/>
          </p:cNvSpPr>
          <p:nvPr>
            <p:ph type="title"/>
          </p:nvPr>
        </p:nvSpPr>
        <p:spPr>
          <a:xfrm>
            <a:off x="838200" y="579549"/>
            <a:ext cx="8160309" cy="1207854"/>
          </a:xfrm>
        </p:spPr>
        <p:txBody>
          <a:bodyPr>
            <a:normAutofit fontScale="90000"/>
          </a:bodyPr>
          <a:lstStyle/>
          <a:p>
            <a:r>
              <a:rPr lang="en-US" dirty="0"/>
              <a:t>Common Denial Reasons – Specialty 50</a:t>
            </a:r>
          </a:p>
        </p:txBody>
      </p:sp>
      <p:sp>
        <p:nvSpPr>
          <p:cNvPr id="4" name="Content Placeholder 3">
            <a:extLst>
              <a:ext uri="{FF2B5EF4-FFF2-40B4-BE49-F238E27FC236}">
                <a16:creationId xmlns:a16="http://schemas.microsoft.com/office/drawing/2014/main" id="{5CDC8B3C-6EFC-ED37-5164-95B764881A26}"/>
              </a:ext>
            </a:extLst>
          </p:cNvPr>
          <p:cNvSpPr>
            <a:spLocks noGrp="1"/>
          </p:cNvSpPr>
          <p:nvPr>
            <p:ph idx="1"/>
          </p:nvPr>
        </p:nvSpPr>
        <p:spPr>
          <a:xfrm>
            <a:off x="838200" y="2086342"/>
            <a:ext cx="10515600" cy="4583047"/>
          </a:xfrm>
        </p:spPr>
        <p:txBody>
          <a:bodyPr>
            <a:noAutofit/>
          </a:bodyPr>
          <a:lstStyle/>
          <a:p>
            <a:r>
              <a:rPr lang="en-US" dirty="0"/>
              <a:t>Collection of fee-for-service during periods of managed care</a:t>
            </a:r>
          </a:p>
          <a:p>
            <a:r>
              <a:rPr lang="en-US" dirty="0"/>
              <a:t>This is a duplicate charge</a:t>
            </a:r>
          </a:p>
          <a:p>
            <a:r>
              <a:rPr lang="en-US" dirty="0"/>
              <a:t>Not </a:t>
            </a:r>
            <a:r>
              <a:rPr lang="en-US" dirty="0" err="1"/>
              <a:t>cov</a:t>
            </a:r>
            <a:r>
              <a:rPr lang="en-US" dirty="0"/>
              <a:t> when perf/refer/ordered by this provider</a:t>
            </a:r>
          </a:p>
          <a:p>
            <a:r>
              <a:rPr lang="en-US" dirty="0"/>
              <a:t>Duplicate charge paid (DATE) on claim (ICN)</a:t>
            </a:r>
          </a:p>
          <a:p>
            <a:r>
              <a:rPr lang="en-US" dirty="0"/>
              <a:t>Treatment rendered in inappropriate or invalid place of service</a:t>
            </a:r>
          </a:p>
        </p:txBody>
      </p:sp>
    </p:spTree>
    <p:extLst>
      <p:ext uri="{BB962C8B-B14F-4D97-AF65-F5344CB8AC3E}">
        <p14:creationId xmlns:p14="http://schemas.microsoft.com/office/powerpoint/2010/main" val="25956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83DEB-7C85-5CA2-80C3-35C71D7FD6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EA4CB8-82C3-5479-2951-F5E488394285}"/>
              </a:ext>
            </a:extLst>
          </p:cNvPr>
          <p:cNvSpPr>
            <a:spLocks noGrp="1"/>
          </p:cNvSpPr>
          <p:nvPr>
            <p:ph type="title"/>
          </p:nvPr>
        </p:nvSpPr>
        <p:spPr>
          <a:xfrm>
            <a:off x="838200" y="579549"/>
            <a:ext cx="8160309" cy="1207854"/>
          </a:xfrm>
        </p:spPr>
        <p:txBody>
          <a:bodyPr>
            <a:normAutofit fontScale="90000"/>
          </a:bodyPr>
          <a:lstStyle/>
          <a:p>
            <a:r>
              <a:rPr lang="en-US" dirty="0"/>
              <a:t>More Common Denial Reasons – Specialty 50</a:t>
            </a:r>
          </a:p>
        </p:txBody>
      </p:sp>
      <p:sp>
        <p:nvSpPr>
          <p:cNvPr id="4" name="Content Placeholder 3">
            <a:extLst>
              <a:ext uri="{FF2B5EF4-FFF2-40B4-BE49-F238E27FC236}">
                <a16:creationId xmlns:a16="http://schemas.microsoft.com/office/drawing/2014/main" id="{438564DB-3B91-CD9D-E15E-AB6098F0E505}"/>
              </a:ext>
            </a:extLst>
          </p:cNvPr>
          <p:cNvSpPr>
            <a:spLocks noGrp="1"/>
          </p:cNvSpPr>
          <p:nvPr>
            <p:ph idx="1"/>
          </p:nvPr>
        </p:nvSpPr>
        <p:spPr>
          <a:xfrm>
            <a:off x="838200" y="2086342"/>
            <a:ext cx="10515600" cy="4583047"/>
          </a:xfrm>
        </p:spPr>
        <p:txBody>
          <a:bodyPr>
            <a:noAutofit/>
          </a:bodyPr>
          <a:lstStyle/>
          <a:p>
            <a:r>
              <a:rPr lang="en-US" dirty="0"/>
              <a:t>These services are denied because the patient is in a hospice</a:t>
            </a:r>
          </a:p>
          <a:p>
            <a:r>
              <a:rPr lang="en-US" dirty="0"/>
              <a:t>Separate payment not made for this service</a:t>
            </a:r>
          </a:p>
          <a:p>
            <a:r>
              <a:rPr lang="en-US" dirty="0"/>
              <a:t>Duplicate charge paid (DATE) on claim (ICN)</a:t>
            </a:r>
          </a:p>
          <a:p>
            <a:r>
              <a:rPr lang="en-US" dirty="0"/>
              <a:t>Can pay only one initial visit per specialty per group</a:t>
            </a:r>
          </a:p>
          <a:p>
            <a:r>
              <a:rPr lang="en-US" dirty="0"/>
              <a:t>Claim must be sent to EGHP first</a:t>
            </a:r>
          </a:p>
        </p:txBody>
      </p:sp>
    </p:spTree>
    <p:extLst>
      <p:ext uri="{BB962C8B-B14F-4D97-AF65-F5344CB8AC3E}">
        <p14:creationId xmlns:p14="http://schemas.microsoft.com/office/powerpoint/2010/main" val="1836777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879AF-08DE-0D7C-CEA7-C3470D6250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90C106-5FDD-1BDC-9C63-119FC68CFCC5}"/>
              </a:ext>
            </a:extLst>
          </p:cNvPr>
          <p:cNvSpPr>
            <a:spLocks noGrp="1"/>
          </p:cNvSpPr>
          <p:nvPr>
            <p:ph type="title"/>
          </p:nvPr>
        </p:nvSpPr>
        <p:spPr/>
        <p:txBody>
          <a:bodyPr>
            <a:normAutofit fontScale="90000"/>
          </a:bodyPr>
          <a:lstStyle/>
          <a:p>
            <a:r>
              <a:rPr lang="en-US" dirty="0">
                <a:solidFill>
                  <a:schemeClr val="tx1"/>
                </a:solidFill>
              </a:rPr>
              <a:t>Common Denials by CPT/HCPCS Code – Specialty 50</a:t>
            </a:r>
          </a:p>
        </p:txBody>
      </p:sp>
      <p:sp>
        <p:nvSpPr>
          <p:cNvPr id="4" name="Content Placeholder 3">
            <a:extLst>
              <a:ext uri="{FF2B5EF4-FFF2-40B4-BE49-F238E27FC236}">
                <a16:creationId xmlns:a16="http://schemas.microsoft.com/office/drawing/2014/main" id="{4985DEF4-2FBE-785B-B722-F85AE599C27D}"/>
              </a:ext>
            </a:extLst>
          </p:cNvPr>
          <p:cNvSpPr>
            <a:spLocks noGrp="1"/>
          </p:cNvSpPr>
          <p:nvPr>
            <p:ph idx="1"/>
          </p:nvPr>
        </p:nvSpPr>
        <p:spPr/>
        <p:txBody>
          <a:bodyPr>
            <a:normAutofit fontScale="92500"/>
          </a:bodyPr>
          <a:lstStyle/>
          <a:p>
            <a:r>
              <a:rPr lang="en-US" dirty="0"/>
              <a:t>99309</a:t>
            </a:r>
          </a:p>
          <a:p>
            <a:pPr lvl="1"/>
            <a:r>
              <a:rPr lang="en-US" dirty="0"/>
              <a:t>Treatment rendered in inappropriate or invalid place of service</a:t>
            </a:r>
          </a:p>
          <a:p>
            <a:pPr lvl="1"/>
            <a:r>
              <a:rPr lang="en-US" dirty="0"/>
              <a:t>Collection of fee-for-service during periods of managed care</a:t>
            </a:r>
          </a:p>
          <a:p>
            <a:r>
              <a:rPr lang="en-US" dirty="0"/>
              <a:t>99214</a:t>
            </a:r>
          </a:p>
          <a:p>
            <a:pPr lvl="1"/>
            <a:r>
              <a:rPr lang="en-US" dirty="0"/>
              <a:t>This is a duplicate charge</a:t>
            </a:r>
          </a:p>
          <a:p>
            <a:pPr lvl="1"/>
            <a:r>
              <a:rPr lang="en-US" dirty="0"/>
              <a:t>Collection of fee-for-service during periods of managed care</a:t>
            </a:r>
          </a:p>
          <a:p>
            <a:r>
              <a:rPr lang="en-US" dirty="0"/>
              <a:t>99308</a:t>
            </a:r>
          </a:p>
          <a:p>
            <a:pPr lvl="1"/>
            <a:r>
              <a:rPr lang="en-US" dirty="0"/>
              <a:t>Not </a:t>
            </a:r>
            <a:r>
              <a:rPr lang="en-US" dirty="0" err="1"/>
              <a:t>cov</a:t>
            </a:r>
            <a:r>
              <a:rPr lang="en-US" dirty="0"/>
              <a:t> when perf/refer/ordered by this provider</a:t>
            </a:r>
          </a:p>
          <a:p>
            <a:pPr lvl="1"/>
            <a:r>
              <a:rPr lang="en-US" dirty="0"/>
              <a:t>Treatment rendered in inappropriate or invalid place of service</a:t>
            </a:r>
          </a:p>
        </p:txBody>
      </p:sp>
      <p:sp>
        <p:nvSpPr>
          <p:cNvPr id="3" name="Text Placeholder 2">
            <a:extLst>
              <a:ext uri="{FF2B5EF4-FFF2-40B4-BE49-F238E27FC236}">
                <a16:creationId xmlns:a16="http://schemas.microsoft.com/office/drawing/2014/main" id="{31CADCE0-6D81-FDCA-92D0-7A9CAC4F7AD4}"/>
              </a:ext>
            </a:extLst>
          </p:cNvPr>
          <p:cNvSpPr>
            <a:spLocks noGrp="1"/>
          </p:cNvSpPr>
          <p:nvPr>
            <p:ph type="body" sz="quarter" idx="4294967295"/>
          </p:nvPr>
        </p:nvSpPr>
        <p:spPr>
          <a:xfrm>
            <a:off x="1004552" y="6318185"/>
            <a:ext cx="9353550" cy="368300"/>
          </a:xfrm>
        </p:spPr>
        <p:txBody>
          <a:bodyPr>
            <a:normAutofit/>
          </a:bodyPr>
          <a:lstStyle/>
          <a:p>
            <a:pPr marL="0" indent="0">
              <a:buNone/>
            </a:pPr>
            <a:r>
              <a:rPr lang="en-US" sz="1200" dirty="0"/>
              <a:t>CPT only copyright 2024 American Medical Association.  All rights reserved.</a:t>
            </a:r>
          </a:p>
        </p:txBody>
      </p:sp>
    </p:spTree>
    <p:extLst>
      <p:ext uri="{BB962C8B-B14F-4D97-AF65-F5344CB8AC3E}">
        <p14:creationId xmlns:p14="http://schemas.microsoft.com/office/powerpoint/2010/main" val="2011491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D949C-9DD2-2C7B-1DB4-F953D34162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B7485A-D581-0686-36BA-31ADA57FD931}"/>
              </a:ext>
            </a:extLst>
          </p:cNvPr>
          <p:cNvSpPr>
            <a:spLocks noGrp="1"/>
          </p:cNvSpPr>
          <p:nvPr>
            <p:ph type="title"/>
          </p:nvPr>
        </p:nvSpPr>
        <p:spPr/>
        <p:txBody>
          <a:bodyPr>
            <a:normAutofit fontScale="90000"/>
          </a:bodyPr>
          <a:lstStyle/>
          <a:p>
            <a:r>
              <a:rPr lang="en-US" dirty="0">
                <a:solidFill>
                  <a:schemeClr val="tx1"/>
                </a:solidFill>
              </a:rPr>
              <a:t>More Common Denials by CPT/HCPCS Code – Specialty 50</a:t>
            </a:r>
          </a:p>
        </p:txBody>
      </p:sp>
      <p:sp>
        <p:nvSpPr>
          <p:cNvPr id="4" name="Content Placeholder 3">
            <a:extLst>
              <a:ext uri="{FF2B5EF4-FFF2-40B4-BE49-F238E27FC236}">
                <a16:creationId xmlns:a16="http://schemas.microsoft.com/office/drawing/2014/main" id="{6FF18FEF-8597-8056-7BDA-72EF9DEDFCC7}"/>
              </a:ext>
            </a:extLst>
          </p:cNvPr>
          <p:cNvSpPr>
            <a:spLocks noGrp="1"/>
          </p:cNvSpPr>
          <p:nvPr>
            <p:ph idx="1"/>
          </p:nvPr>
        </p:nvSpPr>
        <p:spPr>
          <a:xfrm>
            <a:off x="838200" y="1735138"/>
            <a:ext cx="10515600" cy="4583047"/>
          </a:xfrm>
        </p:spPr>
        <p:txBody>
          <a:bodyPr>
            <a:normAutofit lnSpcReduction="10000"/>
          </a:bodyPr>
          <a:lstStyle/>
          <a:p>
            <a:r>
              <a:rPr lang="en-US" dirty="0"/>
              <a:t>99213</a:t>
            </a:r>
          </a:p>
          <a:p>
            <a:pPr lvl="1"/>
            <a:r>
              <a:rPr lang="en-US" dirty="0"/>
              <a:t>This is a duplicate charge</a:t>
            </a:r>
          </a:p>
          <a:p>
            <a:pPr lvl="1"/>
            <a:r>
              <a:rPr lang="en-US" dirty="0"/>
              <a:t>Collection of fee-for-service during periods of managed care</a:t>
            </a:r>
          </a:p>
          <a:p>
            <a:r>
              <a:rPr lang="en-US" dirty="0"/>
              <a:t>G2211</a:t>
            </a:r>
          </a:p>
          <a:p>
            <a:pPr lvl="1"/>
            <a:r>
              <a:rPr lang="en-US" dirty="0"/>
              <a:t>Service not payable with other services rendered on the same DOS</a:t>
            </a:r>
          </a:p>
          <a:p>
            <a:pPr lvl="1"/>
            <a:r>
              <a:rPr lang="en-US" dirty="0"/>
              <a:t>Procedure must be billed with primary services</a:t>
            </a:r>
          </a:p>
          <a:p>
            <a:r>
              <a:rPr lang="en-US" dirty="0"/>
              <a:t>99204</a:t>
            </a:r>
          </a:p>
          <a:p>
            <a:pPr lvl="1"/>
            <a:r>
              <a:rPr lang="en-US" dirty="0"/>
              <a:t>Can pay only one initial visit per specialty per group</a:t>
            </a:r>
          </a:p>
          <a:p>
            <a:pPr lvl="1"/>
            <a:r>
              <a:rPr lang="en-US" dirty="0"/>
              <a:t>Collection of fee-for-service during periods of managed care</a:t>
            </a:r>
          </a:p>
        </p:txBody>
      </p:sp>
      <p:sp>
        <p:nvSpPr>
          <p:cNvPr id="3" name="Text Placeholder 2">
            <a:extLst>
              <a:ext uri="{FF2B5EF4-FFF2-40B4-BE49-F238E27FC236}">
                <a16:creationId xmlns:a16="http://schemas.microsoft.com/office/drawing/2014/main" id="{62F55908-572A-10FB-0BAC-12BF683AD26F}"/>
              </a:ext>
            </a:extLst>
          </p:cNvPr>
          <p:cNvSpPr>
            <a:spLocks noGrp="1"/>
          </p:cNvSpPr>
          <p:nvPr>
            <p:ph type="body" sz="quarter" idx="4294967295"/>
          </p:nvPr>
        </p:nvSpPr>
        <p:spPr>
          <a:xfrm>
            <a:off x="1004552" y="6318185"/>
            <a:ext cx="9353550" cy="368300"/>
          </a:xfrm>
        </p:spPr>
        <p:txBody>
          <a:bodyPr>
            <a:normAutofit/>
          </a:bodyPr>
          <a:lstStyle/>
          <a:p>
            <a:pPr marL="0" indent="0">
              <a:buNone/>
            </a:pPr>
            <a:r>
              <a:rPr lang="en-US" sz="1200" dirty="0"/>
              <a:t>CPT only copyright 2024 American Medical Association.  All rights reserved.</a:t>
            </a:r>
          </a:p>
        </p:txBody>
      </p:sp>
    </p:spTree>
    <p:extLst>
      <p:ext uri="{BB962C8B-B14F-4D97-AF65-F5344CB8AC3E}">
        <p14:creationId xmlns:p14="http://schemas.microsoft.com/office/powerpoint/2010/main" val="3047837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38289-4091-C299-4976-889A8CDAC6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510B39-F3EA-E968-22EB-71589CF33721}"/>
              </a:ext>
            </a:extLst>
          </p:cNvPr>
          <p:cNvSpPr>
            <a:spLocks noGrp="1"/>
          </p:cNvSpPr>
          <p:nvPr>
            <p:ph type="title"/>
          </p:nvPr>
        </p:nvSpPr>
        <p:spPr/>
        <p:txBody>
          <a:bodyPr/>
          <a:lstStyle/>
          <a:p>
            <a:r>
              <a:rPr lang="en-US" dirty="0"/>
              <a:t>Trending Example – Specialty 50 Denials</a:t>
            </a:r>
          </a:p>
        </p:txBody>
      </p:sp>
      <p:sp>
        <p:nvSpPr>
          <p:cNvPr id="3" name="Content Placeholder 2">
            <a:extLst>
              <a:ext uri="{FF2B5EF4-FFF2-40B4-BE49-F238E27FC236}">
                <a16:creationId xmlns:a16="http://schemas.microsoft.com/office/drawing/2014/main" id="{74B5097E-76E6-4D7D-F5C8-15064CA4896C}"/>
              </a:ext>
            </a:extLst>
          </p:cNvPr>
          <p:cNvSpPr>
            <a:spLocks noGrp="1"/>
          </p:cNvSpPr>
          <p:nvPr>
            <p:ph idx="1"/>
          </p:nvPr>
        </p:nvSpPr>
        <p:spPr>
          <a:xfrm>
            <a:off x="838200" y="1804988"/>
            <a:ext cx="6539630" cy="4583047"/>
          </a:xfrm>
        </p:spPr>
        <p:txBody>
          <a:bodyPr>
            <a:normAutofit/>
          </a:bodyPr>
          <a:lstStyle/>
          <a:p>
            <a:r>
              <a:rPr lang="en-US" dirty="0"/>
              <a:t>Claim must be sent to EGHP first</a:t>
            </a:r>
          </a:p>
          <a:p>
            <a:pPr lvl="1"/>
            <a:r>
              <a:rPr lang="en-US" dirty="0"/>
              <a:t>Current three months – 6,295</a:t>
            </a:r>
          </a:p>
          <a:p>
            <a:pPr lvl="1"/>
            <a:r>
              <a:rPr lang="en-US" dirty="0"/>
              <a:t>Prior three months – 4,111</a:t>
            </a:r>
          </a:p>
          <a:p>
            <a:pPr lvl="1"/>
            <a:r>
              <a:rPr lang="en-US" dirty="0"/>
              <a:t>Difference – 2,184</a:t>
            </a:r>
          </a:p>
          <a:p>
            <a:pPr lvl="1"/>
            <a:r>
              <a:rPr lang="en-US" dirty="0"/>
              <a:t>53% increase</a:t>
            </a:r>
          </a:p>
        </p:txBody>
      </p:sp>
      <p:pic>
        <p:nvPicPr>
          <p:cNvPr id="2050" name="Picture 2">
            <a:extLst>
              <a:ext uri="{FF2B5EF4-FFF2-40B4-BE49-F238E27FC236}">
                <a16:creationId xmlns:a16="http://schemas.microsoft.com/office/drawing/2014/main" id="{88DE85E2-27B5-955A-8791-53F9AF7E9EA0}"/>
              </a:ex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52401" y="2574339"/>
            <a:ext cx="4191611" cy="3044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461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89BA5-7A40-B197-A95D-A3EF7D8B3ED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4C3C203-7402-557E-01D7-41B7ADE29EB8}"/>
              </a:ext>
            </a:extLst>
          </p:cNvPr>
          <p:cNvSpPr>
            <a:spLocks noGrp="1"/>
          </p:cNvSpPr>
          <p:nvPr>
            <p:ph type="title"/>
          </p:nvPr>
        </p:nvSpPr>
        <p:spPr/>
        <p:txBody>
          <a:bodyPr/>
          <a:lstStyle/>
          <a:p>
            <a:r>
              <a:rPr lang="en-US" dirty="0"/>
              <a:t>Modifier Issue Fixes</a:t>
            </a:r>
          </a:p>
        </p:txBody>
      </p:sp>
      <p:sp>
        <p:nvSpPr>
          <p:cNvPr id="3" name="Content Placeholder 2">
            <a:extLst>
              <a:ext uri="{FF2B5EF4-FFF2-40B4-BE49-F238E27FC236}">
                <a16:creationId xmlns:a16="http://schemas.microsoft.com/office/drawing/2014/main" id="{79925DC1-A3A1-A2CC-257B-DD558E47E373}"/>
              </a:ext>
            </a:extLst>
          </p:cNvPr>
          <p:cNvSpPr>
            <a:spLocks noGrp="1"/>
          </p:cNvSpPr>
          <p:nvPr>
            <p:ph idx="1"/>
          </p:nvPr>
        </p:nvSpPr>
        <p:spPr>
          <a:xfrm>
            <a:off x="838199" y="1804988"/>
            <a:ext cx="6580031" cy="4583047"/>
          </a:xfrm>
        </p:spPr>
        <p:txBody>
          <a:bodyPr>
            <a:normAutofit/>
          </a:bodyPr>
          <a:lstStyle/>
          <a:p>
            <a:r>
              <a:rPr lang="en-US" dirty="0"/>
              <a:t>Verify</a:t>
            </a:r>
          </a:p>
          <a:p>
            <a:pPr lvl="1"/>
            <a:r>
              <a:rPr lang="en-US" dirty="0"/>
              <a:t>Required modifier present</a:t>
            </a:r>
          </a:p>
          <a:p>
            <a:pPr lvl="1"/>
            <a:r>
              <a:rPr lang="en-US" dirty="0"/>
              <a:t>Modifier matches procedure code</a:t>
            </a:r>
          </a:p>
          <a:p>
            <a:pPr lvl="1"/>
            <a:r>
              <a:rPr lang="en-US" dirty="0"/>
              <a:t>Modifier valid for date of service</a:t>
            </a:r>
          </a:p>
        </p:txBody>
      </p:sp>
      <p:pic>
        <p:nvPicPr>
          <p:cNvPr id="2" name="Picture 2">
            <a:extLst>
              <a:ext uri="{FF2B5EF4-FFF2-40B4-BE49-F238E27FC236}">
                <a16:creationId xmlns:a16="http://schemas.microsoft.com/office/drawing/2014/main" id="{83E0EB12-05C3-1D06-FACB-EF0E5FEF7D3A}"/>
              </a:ex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13373" y="886172"/>
            <a:ext cx="2594291" cy="5085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405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4301A-4DA4-6014-2206-5B1EB7879DDF}"/>
              </a:ext>
            </a:extLst>
          </p:cNvPr>
          <p:cNvSpPr>
            <a:spLocks noGrp="1"/>
          </p:cNvSpPr>
          <p:nvPr>
            <p:ph type="title"/>
          </p:nvPr>
        </p:nvSpPr>
        <p:spPr/>
        <p:txBody>
          <a:bodyPr/>
          <a:lstStyle/>
          <a:p>
            <a:r>
              <a:rPr lang="en-US" dirty="0"/>
              <a:t>The Claim Process</a:t>
            </a:r>
          </a:p>
        </p:txBody>
      </p:sp>
      <p:pic>
        <p:nvPicPr>
          <p:cNvPr id="1026" name="Picture 2">
            <a:extLst>
              <a:ext uri="{FF2B5EF4-FFF2-40B4-BE49-F238E27FC236}">
                <a16:creationId xmlns:a16="http://schemas.microsoft.com/office/drawing/2014/main" id="{F10F3218-1707-0E06-978A-446A505ED96B}"/>
              </a:ex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0895" y="762000"/>
            <a:ext cx="6664271" cy="3747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6326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834FC-0F7D-1434-DE01-9B6B751BF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671A1B-F9CC-8BA4-EBDE-3A8C049CE1D2}"/>
              </a:ext>
            </a:extLst>
          </p:cNvPr>
          <p:cNvSpPr>
            <a:spLocks noGrp="1"/>
          </p:cNvSpPr>
          <p:nvPr>
            <p:ph type="title"/>
          </p:nvPr>
        </p:nvSpPr>
        <p:spPr/>
        <p:txBody>
          <a:bodyPr/>
          <a:lstStyle/>
          <a:p>
            <a:r>
              <a:rPr lang="en-US" dirty="0"/>
              <a:t>Patient Eligibility Fixes</a:t>
            </a:r>
          </a:p>
        </p:txBody>
      </p:sp>
      <p:sp>
        <p:nvSpPr>
          <p:cNvPr id="3" name="Content Placeholder 2">
            <a:extLst>
              <a:ext uri="{FF2B5EF4-FFF2-40B4-BE49-F238E27FC236}">
                <a16:creationId xmlns:a16="http://schemas.microsoft.com/office/drawing/2014/main" id="{B0CCE627-4FC9-BD54-65AB-02F2A5A2B28E}"/>
              </a:ext>
            </a:extLst>
          </p:cNvPr>
          <p:cNvSpPr>
            <a:spLocks noGrp="1"/>
          </p:cNvSpPr>
          <p:nvPr>
            <p:ph idx="1"/>
          </p:nvPr>
        </p:nvSpPr>
        <p:spPr>
          <a:xfrm>
            <a:off x="838198" y="1804988"/>
            <a:ext cx="6502054" cy="4583047"/>
          </a:xfrm>
        </p:spPr>
        <p:txBody>
          <a:bodyPr>
            <a:normAutofit/>
          </a:bodyPr>
          <a:lstStyle/>
          <a:p>
            <a:r>
              <a:rPr lang="en-US" dirty="0"/>
              <a:t>Verify</a:t>
            </a:r>
          </a:p>
          <a:p>
            <a:pPr lvl="1"/>
            <a:r>
              <a:rPr lang="en-US" dirty="0"/>
              <a:t>Patient name and MBI exact match</a:t>
            </a:r>
          </a:p>
          <a:p>
            <a:pPr lvl="1"/>
            <a:r>
              <a:rPr lang="en-US" dirty="0"/>
              <a:t>Submit services to correct payer</a:t>
            </a:r>
          </a:p>
          <a:p>
            <a:pPr lvl="2"/>
            <a:r>
              <a:rPr lang="en-US" dirty="0"/>
              <a:t>Railroad Retirement Board (RRB)</a:t>
            </a:r>
          </a:p>
          <a:p>
            <a:pPr lvl="2"/>
            <a:r>
              <a:rPr lang="en-US" dirty="0"/>
              <a:t>Medicare Advantage Plan (Part C)</a:t>
            </a:r>
          </a:p>
        </p:txBody>
      </p:sp>
      <p:pic>
        <p:nvPicPr>
          <p:cNvPr id="5" name="Picture 2">
            <a:extLst>
              <a:ext uri="{FF2B5EF4-FFF2-40B4-BE49-F238E27FC236}">
                <a16:creationId xmlns:a16="http://schemas.microsoft.com/office/drawing/2014/main" id="{65CE14C5-0FDA-C8C5-0EF8-E3C866FBCED8}"/>
              </a:ex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47041" y="2132360"/>
            <a:ext cx="4486612" cy="3125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0197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04E28-5393-5080-D6BC-3F781C0645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2DB6167-AB49-C42A-BF92-EBC66D1F8CB1}"/>
              </a:ext>
            </a:extLst>
          </p:cNvPr>
          <p:cNvSpPr>
            <a:spLocks noGrp="1"/>
          </p:cNvSpPr>
          <p:nvPr>
            <p:ph type="title"/>
          </p:nvPr>
        </p:nvSpPr>
        <p:spPr/>
        <p:txBody>
          <a:bodyPr/>
          <a:lstStyle/>
          <a:p>
            <a:r>
              <a:rPr lang="en-US" dirty="0"/>
              <a:t>Provider Number Fixes</a:t>
            </a:r>
          </a:p>
        </p:txBody>
      </p:sp>
      <p:sp>
        <p:nvSpPr>
          <p:cNvPr id="3" name="Content Placeholder 2">
            <a:extLst>
              <a:ext uri="{FF2B5EF4-FFF2-40B4-BE49-F238E27FC236}">
                <a16:creationId xmlns:a16="http://schemas.microsoft.com/office/drawing/2014/main" id="{927623C4-DB5D-D1A3-7DC9-170BEE613A72}"/>
              </a:ext>
            </a:extLst>
          </p:cNvPr>
          <p:cNvSpPr>
            <a:spLocks noGrp="1"/>
          </p:cNvSpPr>
          <p:nvPr>
            <p:ph idx="1"/>
          </p:nvPr>
        </p:nvSpPr>
        <p:spPr>
          <a:xfrm>
            <a:off x="838198" y="1804988"/>
            <a:ext cx="7391401" cy="4583047"/>
          </a:xfrm>
        </p:spPr>
        <p:txBody>
          <a:bodyPr>
            <a:normAutofit/>
          </a:bodyPr>
          <a:lstStyle/>
          <a:p>
            <a:r>
              <a:rPr lang="en-US" dirty="0"/>
              <a:t>Verify</a:t>
            </a:r>
          </a:p>
          <a:p>
            <a:pPr lvl="1"/>
            <a:r>
              <a:rPr lang="en-US" dirty="0"/>
              <a:t>Information entered</a:t>
            </a:r>
          </a:p>
          <a:p>
            <a:pPr lvl="1"/>
            <a:r>
              <a:rPr lang="en-US" dirty="0"/>
              <a:t>No keying errors</a:t>
            </a:r>
          </a:p>
          <a:p>
            <a:pPr lvl="1"/>
            <a:r>
              <a:rPr lang="en-US" dirty="0"/>
              <a:t>Provider enrollment records valid</a:t>
            </a:r>
          </a:p>
          <a:p>
            <a:pPr lvl="1"/>
            <a:r>
              <a:rPr lang="en-US" dirty="0"/>
              <a:t>Rendering provider associated with billing provider</a:t>
            </a:r>
          </a:p>
          <a:p>
            <a:pPr lvl="1"/>
            <a:r>
              <a:rPr lang="en-US" dirty="0"/>
              <a:t>Ordering provider information entered</a:t>
            </a:r>
          </a:p>
        </p:txBody>
      </p:sp>
      <p:pic>
        <p:nvPicPr>
          <p:cNvPr id="2" name="Picture 2">
            <a:extLst>
              <a:ext uri="{FF2B5EF4-FFF2-40B4-BE49-F238E27FC236}">
                <a16:creationId xmlns:a16="http://schemas.microsoft.com/office/drawing/2014/main" id="{F59081B4-B9A8-9976-6388-5EB66FE6B9F1}"/>
              </a:ex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67884" y="905013"/>
            <a:ext cx="2743200" cy="5047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8124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2B91A-941B-689F-9E16-59B7C7A958A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36D96B-787A-70AE-B264-B7F6FC5F8434}"/>
              </a:ext>
            </a:extLst>
          </p:cNvPr>
          <p:cNvSpPr>
            <a:spLocks noGrp="1"/>
          </p:cNvSpPr>
          <p:nvPr>
            <p:ph type="title"/>
          </p:nvPr>
        </p:nvSpPr>
        <p:spPr/>
        <p:txBody>
          <a:bodyPr/>
          <a:lstStyle/>
          <a:p>
            <a:r>
              <a:rPr lang="en-US" dirty="0"/>
              <a:t>Avoid Duplicate Denials</a:t>
            </a:r>
          </a:p>
        </p:txBody>
      </p:sp>
      <p:sp>
        <p:nvSpPr>
          <p:cNvPr id="3" name="Content Placeholder 2">
            <a:extLst>
              <a:ext uri="{FF2B5EF4-FFF2-40B4-BE49-F238E27FC236}">
                <a16:creationId xmlns:a16="http://schemas.microsoft.com/office/drawing/2014/main" id="{3ACD7F13-59E8-8101-7CAF-AE0C6094BB7F}"/>
              </a:ext>
            </a:extLst>
          </p:cNvPr>
          <p:cNvSpPr>
            <a:spLocks noGrp="1"/>
          </p:cNvSpPr>
          <p:nvPr>
            <p:ph idx="1"/>
          </p:nvPr>
        </p:nvSpPr>
        <p:spPr>
          <a:xfrm>
            <a:off x="838199" y="1804988"/>
            <a:ext cx="6140117" cy="4583047"/>
          </a:xfrm>
        </p:spPr>
        <p:txBody>
          <a:bodyPr>
            <a:normAutofit/>
          </a:bodyPr>
          <a:lstStyle/>
          <a:p>
            <a:r>
              <a:rPr lang="en-US" dirty="0"/>
              <a:t>Verify</a:t>
            </a:r>
          </a:p>
          <a:p>
            <a:pPr lvl="1"/>
            <a:r>
              <a:rPr lang="en-US" dirty="0"/>
              <a:t>No auto resubmitting prior to establishing status</a:t>
            </a:r>
          </a:p>
          <a:p>
            <a:pPr lvl="1"/>
            <a:r>
              <a:rPr lang="en-US" dirty="0"/>
              <a:t>Appropriate billing</a:t>
            </a:r>
          </a:p>
          <a:p>
            <a:pPr lvl="1"/>
            <a:r>
              <a:rPr lang="en-US" dirty="0"/>
              <a:t>Appropriate modifiers</a:t>
            </a:r>
          </a:p>
        </p:txBody>
      </p:sp>
      <p:pic>
        <p:nvPicPr>
          <p:cNvPr id="2" name="Picture 2">
            <a:extLst>
              <a:ext uri="{FF2B5EF4-FFF2-40B4-BE49-F238E27FC236}">
                <a16:creationId xmlns:a16="http://schemas.microsoft.com/office/drawing/2014/main" id="{4FD55887-4570-4FDB-D2D6-FF2588684534}"/>
              </a:ex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70077" y="1828540"/>
            <a:ext cx="4895027" cy="3728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6635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06BAA-8F37-435C-DE1E-18A14BBAFDD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3D917DC-ADA9-734A-696E-D21F99DAEB93}"/>
              </a:ext>
            </a:extLst>
          </p:cNvPr>
          <p:cNvSpPr>
            <a:spLocks noGrp="1"/>
          </p:cNvSpPr>
          <p:nvPr>
            <p:ph type="title"/>
          </p:nvPr>
        </p:nvSpPr>
        <p:spPr/>
        <p:txBody>
          <a:bodyPr>
            <a:normAutofit/>
          </a:bodyPr>
          <a:lstStyle/>
          <a:p>
            <a:r>
              <a:rPr lang="en-US" dirty="0"/>
              <a:t>Claim Form Instructions</a:t>
            </a:r>
          </a:p>
        </p:txBody>
      </p:sp>
      <p:sp>
        <p:nvSpPr>
          <p:cNvPr id="3" name="Content Placeholder 2">
            <a:extLst>
              <a:ext uri="{FF2B5EF4-FFF2-40B4-BE49-F238E27FC236}">
                <a16:creationId xmlns:a16="http://schemas.microsoft.com/office/drawing/2014/main" id="{049BFC1F-C41A-400D-76F1-73436128B77E}"/>
              </a:ext>
            </a:extLst>
          </p:cNvPr>
          <p:cNvSpPr>
            <a:spLocks noGrp="1"/>
          </p:cNvSpPr>
          <p:nvPr>
            <p:ph idx="1"/>
          </p:nvPr>
        </p:nvSpPr>
        <p:spPr>
          <a:xfrm>
            <a:off x="838200" y="1804988"/>
            <a:ext cx="10515600" cy="4687887"/>
          </a:xfrm>
        </p:spPr>
        <p:txBody>
          <a:bodyPr>
            <a:normAutofit/>
          </a:bodyPr>
          <a:lstStyle/>
          <a:p>
            <a:r>
              <a:rPr lang="en-US" i="1" dirty="0"/>
              <a:t>Medicare Claims Processing Manual</a:t>
            </a:r>
            <a:endParaRPr lang="en-US" dirty="0"/>
          </a:p>
          <a:p>
            <a:pPr lvl="1"/>
            <a:r>
              <a:rPr lang="en-US" dirty="0">
                <a:hlinkClick r:id="rId3"/>
              </a:rPr>
              <a:t>Chapter 24 – General EDI and EDI Support Requirements, Electronic Claims, Coordination of Benefits Requirements, Mandatory Electronic Filing of Medicare Claims</a:t>
            </a:r>
            <a:endParaRPr lang="en-US" dirty="0"/>
          </a:p>
          <a:p>
            <a:pPr lvl="1"/>
            <a:r>
              <a:rPr lang="en-US" dirty="0">
                <a:hlinkClick r:id="rId4"/>
              </a:rPr>
              <a:t>Chapter 25 – Completing and Processing the Form CMS-1450 Data Set</a:t>
            </a:r>
            <a:endParaRPr lang="en-US" dirty="0"/>
          </a:p>
          <a:p>
            <a:pPr lvl="1"/>
            <a:r>
              <a:rPr lang="en-US" dirty="0">
                <a:hlinkClick r:id="rId5"/>
              </a:rPr>
              <a:t>Chapter 26 – Completing and Processing Form CMS-1500 Data Set</a:t>
            </a:r>
            <a:endParaRPr lang="en-US" dirty="0"/>
          </a:p>
        </p:txBody>
      </p:sp>
    </p:spTree>
    <p:extLst>
      <p:ext uri="{BB962C8B-B14F-4D97-AF65-F5344CB8AC3E}">
        <p14:creationId xmlns:p14="http://schemas.microsoft.com/office/powerpoint/2010/main" val="11476022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BB0D6-62BF-586F-9747-DBE427F54EC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11BAE74-C332-E24B-8823-FDAD76358D34}"/>
              </a:ext>
              <a:ext uri="{C183D7F6-B498-43B3-948B-1728B52AA6E4}">
                <adec:decorative xmlns:adec="http://schemas.microsoft.com/office/drawing/2017/decorative" val="1"/>
              </a:ext>
            </a:extLst>
          </p:cNvPr>
          <p:cNvSpPr>
            <a:spLocks noGrp="1"/>
          </p:cNvSpPr>
          <p:nvPr>
            <p:ph type="title"/>
          </p:nvPr>
        </p:nvSpPr>
        <p:spPr/>
        <p:txBody>
          <a:bodyPr/>
          <a:lstStyle/>
          <a:p>
            <a:r>
              <a:rPr lang="en-US" dirty="0"/>
              <a:t>Avoid MSP Denials</a:t>
            </a:r>
          </a:p>
        </p:txBody>
      </p:sp>
      <p:sp>
        <p:nvSpPr>
          <p:cNvPr id="3" name="Content Placeholder 2">
            <a:extLst>
              <a:ext uri="{FF2B5EF4-FFF2-40B4-BE49-F238E27FC236}">
                <a16:creationId xmlns:a16="http://schemas.microsoft.com/office/drawing/2014/main" id="{4DC9A2F7-54CC-E38F-A60D-8BBEFFCD89A1}"/>
              </a:ext>
              <a:ext uri="{C183D7F6-B498-43B3-948B-1728B52AA6E4}">
                <adec:decorative xmlns:adec="http://schemas.microsoft.com/office/drawing/2017/decorative" val="1"/>
              </a:ext>
            </a:extLst>
          </p:cNvPr>
          <p:cNvSpPr>
            <a:spLocks noGrp="1"/>
          </p:cNvSpPr>
          <p:nvPr>
            <p:ph idx="1"/>
          </p:nvPr>
        </p:nvSpPr>
        <p:spPr>
          <a:xfrm>
            <a:off x="838199" y="1804988"/>
            <a:ext cx="6622415" cy="4583047"/>
          </a:xfrm>
        </p:spPr>
        <p:txBody>
          <a:bodyPr>
            <a:normAutofit/>
          </a:bodyPr>
          <a:lstStyle/>
          <a:p>
            <a:r>
              <a:rPr lang="en-US" dirty="0">
                <a:hlinkClick r:id="rId3"/>
              </a:rPr>
              <a:t>Medicare Secondary Payer (MSP) Fact Sheet</a:t>
            </a:r>
            <a:endParaRPr lang="en-US" dirty="0"/>
          </a:p>
          <a:p>
            <a:r>
              <a:rPr lang="en-US" dirty="0">
                <a:hlinkClick r:id="rId4"/>
              </a:rPr>
              <a:t>MSP Questionnaire</a:t>
            </a:r>
            <a:endParaRPr lang="en-US" dirty="0"/>
          </a:p>
          <a:p>
            <a:r>
              <a:rPr lang="en-US" dirty="0"/>
              <a:t>CMS </a:t>
            </a:r>
            <a:r>
              <a:rPr lang="en-US" dirty="0">
                <a:hlinkClick r:id="rId5"/>
              </a:rPr>
              <a:t>Medicare Secondary Payer</a:t>
            </a:r>
            <a:r>
              <a:rPr lang="en-US" dirty="0"/>
              <a:t> webpage</a:t>
            </a:r>
          </a:p>
          <a:p>
            <a:r>
              <a:rPr lang="en-US" dirty="0"/>
              <a:t>WPS </a:t>
            </a:r>
            <a:r>
              <a:rPr lang="en-US" dirty="0">
                <a:solidFill>
                  <a:srgbClr val="FF0000"/>
                </a:solidFill>
                <a:hlinkClick r:id="rId6"/>
              </a:rPr>
              <a:t>YouTube Channel</a:t>
            </a:r>
            <a:endParaRPr lang="en-US" dirty="0">
              <a:solidFill>
                <a:srgbClr val="FF0000"/>
              </a:solidFill>
            </a:endParaRPr>
          </a:p>
          <a:p>
            <a:pPr lvl="1"/>
            <a:r>
              <a:rPr lang="en-US" dirty="0">
                <a:hlinkClick r:id="rId7"/>
              </a:rPr>
              <a:t>MSP Playlist</a:t>
            </a:r>
            <a:endParaRPr lang="en-US" dirty="0"/>
          </a:p>
        </p:txBody>
      </p:sp>
      <p:pic>
        <p:nvPicPr>
          <p:cNvPr id="2" name="Picture 2">
            <a:extLst>
              <a:ext uri="{FF2B5EF4-FFF2-40B4-BE49-F238E27FC236}">
                <a16:creationId xmlns:a16="http://schemas.microsoft.com/office/drawing/2014/main" id="{8B958083-EA0D-8C2B-C9E0-FF527189B5BB}"/>
              </a:ext>
              <a:ext uri="{C183D7F6-B498-43B3-948B-1728B52AA6E4}">
                <adec:decorative xmlns:adec="http://schemas.microsoft.com/office/drawing/2017/decorative" val="1"/>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419952" y="1690688"/>
            <a:ext cx="2365433" cy="4352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0930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71495-8D20-D5DA-1598-1ECBE864C77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95BE9A5-13FC-AAC1-CFFE-94C7BD993708}"/>
              </a:ext>
            </a:extLst>
          </p:cNvPr>
          <p:cNvSpPr>
            <a:spLocks noGrp="1"/>
          </p:cNvSpPr>
          <p:nvPr>
            <p:ph type="title"/>
          </p:nvPr>
        </p:nvSpPr>
        <p:spPr/>
        <p:txBody>
          <a:bodyPr/>
          <a:lstStyle/>
          <a:p>
            <a:r>
              <a:rPr lang="en-US" dirty="0"/>
              <a:t>Avoid National Correct Coding Initiative (NCCI) Edit Denials</a:t>
            </a:r>
          </a:p>
        </p:txBody>
      </p:sp>
      <p:sp>
        <p:nvSpPr>
          <p:cNvPr id="3" name="Content Placeholder 2">
            <a:extLst>
              <a:ext uri="{FF2B5EF4-FFF2-40B4-BE49-F238E27FC236}">
                <a16:creationId xmlns:a16="http://schemas.microsoft.com/office/drawing/2014/main" id="{9BCED90D-4657-EE28-BF4D-BB749C207CAE}"/>
              </a:ext>
            </a:extLst>
          </p:cNvPr>
          <p:cNvSpPr>
            <a:spLocks noGrp="1"/>
          </p:cNvSpPr>
          <p:nvPr>
            <p:ph idx="1"/>
          </p:nvPr>
        </p:nvSpPr>
        <p:spPr>
          <a:xfrm>
            <a:off x="838199" y="1804988"/>
            <a:ext cx="7253615" cy="4583047"/>
          </a:xfrm>
        </p:spPr>
        <p:txBody>
          <a:bodyPr>
            <a:normAutofit/>
          </a:bodyPr>
          <a:lstStyle/>
          <a:p>
            <a:r>
              <a:rPr lang="en-US" dirty="0">
                <a:hlinkClick r:id="rId3"/>
              </a:rPr>
              <a:t>Medicare NCCI Policy Manual</a:t>
            </a:r>
            <a:endParaRPr lang="en-US" dirty="0"/>
          </a:p>
          <a:p>
            <a:r>
              <a:rPr lang="en-US" dirty="0">
                <a:hlinkClick r:id="rId4"/>
              </a:rPr>
              <a:t>Medicare NCCI Procedure to Procedure Code Edits</a:t>
            </a:r>
            <a:endParaRPr lang="en-US" dirty="0"/>
          </a:p>
          <a:p>
            <a:r>
              <a:rPr lang="en-US" dirty="0">
                <a:hlinkClick r:id="rId5"/>
              </a:rPr>
              <a:t>Medicare NCCI Medically Unlikely Edits</a:t>
            </a:r>
            <a:endParaRPr lang="en-US" dirty="0"/>
          </a:p>
          <a:p>
            <a:r>
              <a:rPr lang="en-US" dirty="0">
                <a:hlinkClick r:id="rId6"/>
              </a:rPr>
              <a:t>Medicare NCCI Add-on Code Edits</a:t>
            </a:r>
            <a:endParaRPr lang="en-US" dirty="0"/>
          </a:p>
          <a:p>
            <a:r>
              <a:rPr lang="en-US" dirty="0">
                <a:hlinkClick r:id="rId7"/>
              </a:rPr>
              <a:t>How to Use the Medicare NCCI Tools</a:t>
            </a:r>
            <a:endParaRPr lang="en-US" dirty="0"/>
          </a:p>
        </p:txBody>
      </p:sp>
      <p:pic>
        <p:nvPicPr>
          <p:cNvPr id="2" name="Picture 2">
            <a:extLst>
              <a:ext uri="{FF2B5EF4-FFF2-40B4-BE49-F238E27FC236}">
                <a16:creationId xmlns:a16="http://schemas.microsoft.com/office/drawing/2014/main" id="{8F5CEB1B-A61B-CA78-A6EE-19A0D178A330}"/>
              </a:ext>
              <a:ext uri="{C183D7F6-B498-43B3-948B-1728B52AA6E4}">
                <adec:decorative xmlns:adec="http://schemas.microsoft.com/office/drawing/2017/decorative" val="1"/>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370692" y="1565428"/>
            <a:ext cx="3452327" cy="4184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4616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EE470-FD7C-AD02-0D97-6175596636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26C396-D968-C904-5354-0CD5327BC6BE}"/>
              </a:ext>
            </a:extLst>
          </p:cNvPr>
          <p:cNvSpPr>
            <a:spLocks noGrp="1"/>
          </p:cNvSpPr>
          <p:nvPr>
            <p:ph type="title"/>
          </p:nvPr>
        </p:nvSpPr>
        <p:spPr>
          <a:xfrm>
            <a:off x="794817" y="4698094"/>
            <a:ext cx="8159750" cy="1567963"/>
          </a:xfrm>
        </p:spPr>
        <p:txBody>
          <a:bodyPr/>
          <a:lstStyle/>
          <a:p>
            <a:r>
              <a:rPr lang="en-US" dirty="0"/>
              <a:t>More Resources and Tools</a:t>
            </a:r>
          </a:p>
        </p:txBody>
      </p:sp>
      <p:pic>
        <p:nvPicPr>
          <p:cNvPr id="4" name="Picture 2">
            <a:extLst>
              <a:ext uri="{FF2B5EF4-FFF2-40B4-BE49-F238E27FC236}">
                <a16:creationId xmlns:a16="http://schemas.microsoft.com/office/drawing/2014/main" id="{F12F64AC-BC9F-C146-64CB-4BCC736F53B5}"/>
              </a:ex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2224010" cy="44489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C25F1FC-6A41-8839-5CF5-4F501E5E0992}"/>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7315034" y="1981034"/>
            <a:ext cx="5029200" cy="4724731"/>
          </a:xfrm>
          <a:prstGeom prst="rect">
            <a:avLst/>
          </a:prstGeom>
        </p:spPr>
      </p:pic>
    </p:spTree>
    <p:extLst>
      <p:ext uri="{BB962C8B-B14F-4D97-AF65-F5344CB8AC3E}">
        <p14:creationId xmlns:p14="http://schemas.microsoft.com/office/powerpoint/2010/main" val="7018926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8C087-CB2B-7807-E882-A93071FAFD2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90E71FD-A721-62DA-8702-D60F14133715}"/>
              </a:ext>
            </a:extLst>
          </p:cNvPr>
          <p:cNvSpPr>
            <a:spLocks noGrp="1"/>
          </p:cNvSpPr>
          <p:nvPr>
            <p:ph type="title"/>
          </p:nvPr>
        </p:nvSpPr>
        <p:spPr/>
        <p:txBody>
          <a:bodyPr>
            <a:normAutofit/>
          </a:bodyPr>
          <a:lstStyle/>
          <a:p>
            <a:r>
              <a:rPr lang="en-US" dirty="0"/>
              <a:t>Interactive Voice Response (IVR) System</a:t>
            </a:r>
          </a:p>
        </p:txBody>
      </p:sp>
      <p:sp>
        <p:nvSpPr>
          <p:cNvPr id="3" name="Content Placeholder 2">
            <a:extLst>
              <a:ext uri="{FF2B5EF4-FFF2-40B4-BE49-F238E27FC236}">
                <a16:creationId xmlns:a16="http://schemas.microsoft.com/office/drawing/2014/main" id="{93B53897-4AE4-3594-677F-F87E266B4A9A}"/>
              </a:ext>
            </a:extLst>
          </p:cNvPr>
          <p:cNvSpPr>
            <a:spLocks noGrp="1"/>
          </p:cNvSpPr>
          <p:nvPr>
            <p:ph idx="1"/>
          </p:nvPr>
        </p:nvSpPr>
        <p:spPr/>
        <p:txBody>
          <a:bodyPr>
            <a:normAutofit/>
          </a:bodyPr>
          <a:lstStyle/>
          <a:p>
            <a:r>
              <a:rPr lang="en-US" dirty="0"/>
              <a:t>Find claim status and details</a:t>
            </a:r>
          </a:p>
          <a:p>
            <a:r>
              <a:rPr lang="en-US" dirty="0"/>
              <a:t>24 hours a day, 7 days a week</a:t>
            </a:r>
          </a:p>
          <a:p>
            <a:pPr lvl="1"/>
            <a:r>
              <a:rPr lang="en-US" dirty="0"/>
              <a:t>Limited functionality outside normal business hours</a:t>
            </a:r>
          </a:p>
          <a:p>
            <a:r>
              <a:rPr lang="en-US" dirty="0"/>
              <a:t>Use voice or telephone keypad</a:t>
            </a:r>
          </a:p>
          <a:p>
            <a:r>
              <a:rPr lang="en-US" dirty="0"/>
              <a:t>Instructions in </a:t>
            </a:r>
            <a:r>
              <a:rPr lang="en-US" dirty="0">
                <a:hlinkClick r:id="rId3"/>
              </a:rPr>
              <a:t>IVR Operating Guide</a:t>
            </a:r>
            <a:endParaRPr lang="en-US" dirty="0"/>
          </a:p>
        </p:txBody>
      </p:sp>
    </p:spTree>
    <p:extLst>
      <p:ext uri="{BB962C8B-B14F-4D97-AF65-F5344CB8AC3E}">
        <p14:creationId xmlns:p14="http://schemas.microsoft.com/office/powerpoint/2010/main" val="25991753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94ADF-BC05-8EAA-E0A1-0E7A25FCBF0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AA7CB49-E080-5C89-AB23-BFB0C098CD45}"/>
              </a:ext>
            </a:extLst>
          </p:cNvPr>
          <p:cNvSpPr>
            <a:spLocks noGrp="1"/>
          </p:cNvSpPr>
          <p:nvPr>
            <p:ph type="title"/>
          </p:nvPr>
        </p:nvSpPr>
        <p:spPr/>
        <p:txBody>
          <a:bodyPr>
            <a:normAutofit/>
          </a:bodyPr>
          <a:lstStyle/>
          <a:p>
            <a:r>
              <a:rPr lang="en-US" dirty="0"/>
              <a:t>WPS Secure Net Access Portal (SNAP)</a:t>
            </a:r>
          </a:p>
        </p:txBody>
      </p:sp>
      <p:sp>
        <p:nvSpPr>
          <p:cNvPr id="3" name="Content Placeholder 2">
            <a:extLst>
              <a:ext uri="{FF2B5EF4-FFF2-40B4-BE49-F238E27FC236}">
                <a16:creationId xmlns:a16="http://schemas.microsoft.com/office/drawing/2014/main" id="{A8DA9467-75BC-F3CD-03A9-659654BBF03E}"/>
              </a:ext>
            </a:extLst>
          </p:cNvPr>
          <p:cNvSpPr>
            <a:spLocks noGrp="1"/>
          </p:cNvSpPr>
          <p:nvPr>
            <p:ph idx="1"/>
          </p:nvPr>
        </p:nvSpPr>
        <p:spPr/>
        <p:txBody>
          <a:bodyPr>
            <a:normAutofit/>
          </a:bodyPr>
          <a:lstStyle/>
          <a:p>
            <a:r>
              <a:rPr lang="en-US" dirty="0"/>
              <a:t>Log in to check eligibility, claim status, claim details and claim actions</a:t>
            </a:r>
          </a:p>
          <a:p>
            <a:r>
              <a:rPr lang="en-US" dirty="0"/>
              <a:t>24 hours a day, 7 days a week</a:t>
            </a:r>
          </a:p>
          <a:p>
            <a:pPr lvl="1"/>
            <a:r>
              <a:rPr lang="en-US" dirty="0"/>
              <a:t>Limited functionality outside normal business hours</a:t>
            </a:r>
          </a:p>
          <a:p>
            <a:r>
              <a:rPr lang="en-US" dirty="0"/>
              <a:t>Instructions in </a:t>
            </a:r>
            <a:r>
              <a:rPr lang="en-US" dirty="0">
                <a:hlinkClick r:id="rId3"/>
              </a:rPr>
              <a:t>Portal User Manual</a:t>
            </a:r>
            <a:endParaRPr lang="en-US" dirty="0"/>
          </a:p>
        </p:txBody>
      </p:sp>
    </p:spTree>
    <p:extLst>
      <p:ext uri="{BB962C8B-B14F-4D97-AF65-F5344CB8AC3E}">
        <p14:creationId xmlns:p14="http://schemas.microsoft.com/office/powerpoint/2010/main" val="12042208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D15E82-6B9E-998A-1ECD-ACF1DE7F6E5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9AC417E-287D-A725-1ADB-57A47D76D9EF}"/>
              </a:ext>
            </a:extLst>
          </p:cNvPr>
          <p:cNvSpPr>
            <a:spLocks noGrp="1"/>
          </p:cNvSpPr>
          <p:nvPr>
            <p:ph type="title"/>
          </p:nvPr>
        </p:nvSpPr>
        <p:spPr/>
        <p:txBody>
          <a:bodyPr>
            <a:normAutofit/>
          </a:bodyPr>
          <a:lstStyle/>
          <a:p>
            <a:r>
              <a:rPr lang="en-US" dirty="0"/>
              <a:t>Website Resource - Rejections</a:t>
            </a:r>
          </a:p>
        </p:txBody>
      </p:sp>
      <p:sp>
        <p:nvSpPr>
          <p:cNvPr id="3" name="Content Placeholder 2">
            <a:extLst>
              <a:ext uri="{FF2B5EF4-FFF2-40B4-BE49-F238E27FC236}">
                <a16:creationId xmlns:a16="http://schemas.microsoft.com/office/drawing/2014/main" id="{8A6C2A4D-5633-95EB-A337-2A0DB0D278CB}"/>
              </a:ext>
            </a:extLst>
          </p:cNvPr>
          <p:cNvSpPr>
            <a:spLocks noGrp="1"/>
          </p:cNvSpPr>
          <p:nvPr>
            <p:ph idx="1"/>
          </p:nvPr>
        </p:nvSpPr>
        <p:spPr>
          <a:xfrm>
            <a:off x="838200" y="1804988"/>
            <a:ext cx="5492869" cy="4583047"/>
          </a:xfrm>
        </p:spPr>
        <p:txBody>
          <a:bodyPr>
            <a:normAutofit/>
          </a:bodyPr>
          <a:lstStyle/>
          <a:p>
            <a:r>
              <a:rPr lang="en-US" dirty="0">
                <a:hlinkClick r:id="rId3"/>
              </a:rPr>
              <a:t>How to Correct a Rejected Claim</a:t>
            </a:r>
            <a:endParaRPr lang="en-US" dirty="0"/>
          </a:p>
          <a:p>
            <a:pPr lvl="1"/>
            <a:r>
              <a:rPr lang="en-US" dirty="0"/>
              <a:t>Listed by reason and remark codes</a:t>
            </a:r>
            <a:endParaRPr lang="en-US" dirty="0">
              <a:hlinkClick r:id="rId4"/>
            </a:endParaRPr>
          </a:p>
        </p:txBody>
      </p:sp>
      <p:pic>
        <p:nvPicPr>
          <p:cNvPr id="5" name="Picture Placeholder 9">
            <a:extLst>
              <a:ext uri="{FF2B5EF4-FFF2-40B4-BE49-F238E27FC236}">
                <a16:creationId xmlns:a16="http://schemas.microsoft.com/office/drawing/2014/main" id="{29705670-C2BC-76E3-6391-6D698762CC38}"/>
              </a:ext>
              <a:ext uri="{C183D7F6-B498-43B3-948B-1728B52AA6E4}">
                <adec:decorative xmlns:adec="http://schemas.microsoft.com/office/drawing/2017/decorative" val="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6543" t="12617" r="3691" b="360"/>
          <a:stretch/>
        </p:blipFill>
        <p:spPr>
          <a:xfrm>
            <a:off x="6331069" y="1804988"/>
            <a:ext cx="5130135" cy="3928961"/>
          </a:xfrm>
          <a:prstGeom prst="rect">
            <a:avLst/>
          </a:prstGeom>
        </p:spPr>
      </p:pic>
    </p:spTree>
    <p:extLst>
      <p:ext uri="{BB962C8B-B14F-4D97-AF65-F5344CB8AC3E}">
        <p14:creationId xmlns:p14="http://schemas.microsoft.com/office/powerpoint/2010/main" val="2424812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87201-ACDC-86D1-D985-ED9CC9877D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F81FCA-F8F6-05FE-F41C-267B6BA56CF7}"/>
              </a:ext>
            </a:extLst>
          </p:cNvPr>
          <p:cNvSpPr>
            <a:spLocks noGrp="1"/>
          </p:cNvSpPr>
          <p:nvPr>
            <p:ph type="title"/>
          </p:nvPr>
        </p:nvSpPr>
        <p:spPr/>
        <p:txBody>
          <a:bodyPr/>
          <a:lstStyle/>
          <a:p>
            <a:r>
              <a:rPr lang="en-US" dirty="0"/>
              <a:t>Claim Submission</a:t>
            </a:r>
          </a:p>
        </p:txBody>
      </p:sp>
      <p:sp>
        <p:nvSpPr>
          <p:cNvPr id="4" name="Content Placeholder 3">
            <a:extLst>
              <a:ext uri="{FF2B5EF4-FFF2-40B4-BE49-F238E27FC236}">
                <a16:creationId xmlns:a16="http://schemas.microsoft.com/office/drawing/2014/main" id="{4995213E-94E0-C0CB-BCFE-BA04392ED9FC}"/>
              </a:ext>
            </a:extLst>
          </p:cNvPr>
          <p:cNvSpPr>
            <a:spLocks noGrp="1"/>
          </p:cNvSpPr>
          <p:nvPr>
            <p:ph idx="1"/>
          </p:nvPr>
        </p:nvSpPr>
        <p:spPr/>
        <p:txBody>
          <a:bodyPr>
            <a:normAutofit/>
          </a:bodyPr>
          <a:lstStyle/>
          <a:p>
            <a:r>
              <a:rPr lang="en-US" dirty="0"/>
              <a:t>Submit electronically</a:t>
            </a:r>
          </a:p>
          <a:p>
            <a:r>
              <a:rPr lang="en-US" dirty="0"/>
              <a:t>Use 999 report to confirm claim receipts</a:t>
            </a:r>
          </a:p>
          <a:p>
            <a:r>
              <a:rPr lang="en-US" dirty="0"/>
              <a:t>Use 277 report for more specific information</a:t>
            </a:r>
          </a:p>
          <a:p>
            <a:pPr lvl="1"/>
            <a:r>
              <a:rPr lang="en-US" dirty="0"/>
              <a:t>Find information in the </a:t>
            </a:r>
            <a:r>
              <a:rPr lang="en-US" dirty="0">
                <a:hlinkClick r:id="rId2"/>
              </a:rPr>
              <a:t>Medicare 276/277 Companion Guide</a:t>
            </a:r>
            <a:endParaRPr lang="en-US" dirty="0"/>
          </a:p>
          <a:p>
            <a:pPr lvl="2"/>
            <a:r>
              <a:rPr lang="en-US" dirty="0"/>
              <a:t>Clarifies, supplements and further defines data content requirements</a:t>
            </a:r>
          </a:p>
          <a:p>
            <a:pPr lvl="2"/>
            <a:r>
              <a:rPr lang="en-US" dirty="0"/>
              <a:t>Correct or resubmit</a:t>
            </a:r>
          </a:p>
        </p:txBody>
      </p:sp>
    </p:spTree>
    <p:extLst>
      <p:ext uri="{BB962C8B-B14F-4D97-AF65-F5344CB8AC3E}">
        <p14:creationId xmlns:p14="http://schemas.microsoft.com/office/powerpoint/2010/main" val="42557448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267A9-EF6A-F3F5-1D18-5070E0DBC54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46CCCA6-0995-D366-E720-82AA67A5E4CE}"/>
              </a:ext>
            </a:extLst>
          </p:cNvPr>
          <p:cNvSpPr>
            <a:spLocks noGrp="1"/>
          </p:cNvSpPr>
          <p:nvPr>
            <p:ph type="title"/>
          </p:nvPr>
        </p:nvSpPr>
        <p:spPr/>
        <p:txBody>
          <a:bodyPr>
            <a:normAutofit/>
          </a:bodyPr>
          <a:lstStyle/>
          <a:p>
            <a:r>
              <a:rPr lang="en-US" dirty="0"/>
              <a:t>Website Resource - Denials</a:t>
            </a:r>
          </a:p>
        </p:txBody>
      </p:sp>
      <p:sp>
        <p:nvSpPr>
          <p:cNvPr id="3" name="Content Placeholder 2">
            <a:extLst>
              <a:ext uri="{FF2B5EF4-FFF2-40B4-BE49-F238E27FC236}">
                <a16:creationId xmlns:a16="http://schemas.microsoft.com/office/drawing/2014/main" id="{4FC2DA16-BA3A-91B8-6128-E0D84564F09E}"/>
              </a:ext>
            </a:extLst>
          </p:cNvPr>
          <p:cNvSpPr>
            <a:spLocks noGrp="1"/>
          </p:cNvSpPr>
          <p:nvPr>
            <p:ph idx="1"/>
          </p:nvPr>
        </p:nvSpPr>
        <p:spPr/>
        <p:txBody>
          <a:bodyPr>
            <a:normAutofit/>
          </a:bodyPr>
          <a:lstStyle/>
          <a:p>
            <a:r>
              <a:rPr lang="en-US" dirty="0">
                <a:hlinkClick r:id="rId3"/>
              </a:rPr>
              <a:t>Common Claim Denials</a:t>
            </a:r>
            <a:r>
              <a:rPr lang="en-US" dirty="0"/>
              <a:t> suggests actions to take to avoid common reasons for denials</a:t>
            </a:r>
          </a:p>
          <a:p>
            <a:pPr lvl="1"/>
            <a:r>
              <a:rPr lang="en-US" dirty="0"/>
              <a:t>Listed by reason and remark codes for these categories:</a:t>
            </a:r>
          </a:p>
          <a:p>
            <a:pPr lvl="2"/>
            <a:r>
              <a:rPr lang="en-US" dirty="0"/>
              <a:t>Bundling</a:t>
            </a:r>
          </a:p>
          <a:p>
            <a:pPr lvl="2"/>
            <a:r>
              <a:rPr lang="en-US" dirty="0"/>
              <a:t>Duplicate claim/service</a:t>
            </a:r>
          </a:p>
          <a:p>
            <a:pPr lvl="2"/>
            <a:r>
              <a:rPr lang="en-US" dirty="0"/>
              <a:t>Global surgery rules</a:t>
            </a:r>
          </a:p>
          <a:p>
            <a:pPr lvl="2"/>
            <a:r>
              <a:rPr lang="en-US" dirty="0"/>
              <a:t>Entitlement denials</a:t>
            </a:r>
          </a:p>
          <a:p>
            <a:pPr lvl="2"/>
            <a:r>
              <a:rPr lang="en-US" dirty="0"/>
              <a:t>Payer/Contractor denials</a:t>
            </a:r>
          </a:p>
          <a:p>
            <a:pPr lvl="2"/>
            <a:r>
              <a:rPr lang="en-US" dirty="0"/>
              <a:t>Provider number denials</a:t>
            </a:r>
          </a:p>
        </p:txBody>
      </p:sp>
    </p:spTree>
    <p:extLst>
      <p:ext uri="{BB962C8B-B14F-4D97-AF65-F5344CB8AC3E}">
        <p14:creationId xmlns:p14="http://schemas.microsoft.com/office/powerpoint/2010/main" val="38297192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5518D-F9F1-BA95-291D-8142EDB41D8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2007E69-EE68-7223-F907-A84B2636BB84}"/>
              </a:ext>
            </a:extLst>
          </p:cNvPr>
          <p:cNvSpPr>
            <a:spLocks noGrp="1"/>
          </p:cNvSpPr>
          <p:nvPr>
            <p:ph type="title"/>
          </p:nvPr>
        </p:nvSpPr>
        <p:spPr/>
        <p:txBody>
          <a:bodyPr>
            <a:normAutofit/>
          </a:bodyPr>
          <a:lstStyle/>
          <a:p>
            <a:r>
              <a:rPr lang="en-US" dirty="0"/>
              <a:t>WPS Resources</a:t>
            </a:r>
          </a:p>
        </p:txBody>
      </p:sp>
      <p:sp>
        <p:nvSpPr>
          <p:cNvPr id="3" name="Content Placeholder 2">
            <a:extLst>
              <a:ext uri="{FF2B5EF4-FFF2-40B4-BE49-F238E27FC236}">
                <a16:creationId xmlns:a16="http://schemas.microsoft.com/office/drawing/2014/main" id="{698ABAD5-DBDE-74D0-246B-E515DBB56A1D}"/>
              </a:ext>
            </a:extLst>
          </p:cNvPr>
          <p:cNvSpPr>
            <a:spLocks noGrp="1"/>
          </p:cNvSpPr>
          <p:nvPr>
            <p:ph idx="1"/>
          </p:nvPr>
        </p:nvSpPr>
        <p:spPr/>
        <p:txBody>
          <a:bodyPr>
            <a:normAutofit/>
          </a:bodyPr>
          <a:lstStyle/>
          <a:p>
            <a:r>
              <a:rPr lang="en-US" dirty="0">
                <a:hlinkClick r:id="rId3"/>
              </a:rPr>
              <a:t>WPS website</a:t>
            </a:r>
            <a:endParaRPr lang="en-US" dirty="0"/>
          </a:p>
          <a:p>
            <a:pPr lvl="1"/>
            <a:r>
              <a:rPr lang="en-US" dirty="0"/>
              <a:t>Code Lookup Tool on homepage</a:t>
            </a:r>
          </a:p>
          <a:p>
            <a:r>
              <a:rPr lang="en-US" dirty="0">
                <a:hlinkClick r:id="rId4"/>
              </a:rPr>
              <a:t>Provider Enrollment Guides and Resources</a:t>
            </a:r>
            <a:endParaRPr lang="en-US" dirty="0"/>
          </a:p>
          <a:p>
            <a:r>
              <a:rPr lang="en-US" dirty="0">
                <a:hlinkClick r:id="rId5"/>
              </a:rPr>
              <a:t>Billing Services During a Hospice Election</a:t>
            </a:r>
            <a:endParaRPr lang="en-US" dirty="0"/>
          </a:p>
          <a:p>
            <a:r>
              <a:rPr lang="en-US" dirty="0">
                <a:hlinkClick r:id="rId6"/>
              </a:rPr>
              <a:t>Review Contractor Directory – Interactive Map</a:t>
            </a:r>
            <a:endParaRPr lang="en-US" dirty="0"/>
          </a:p>
          <a:p>
            <a:r>
              <a:rPr lang="en-US" dirty="0">
                <a:hlinkClick r:id="rId7"/>
              </a:rPr>
              <a:t>Evaluation and Management Services </a:t>
            </a:r>
            <a:r>
              <a:rPr lang="en-US" dirty="0"/>
              <a:t>webpage</a:t>
            </a:r>
            <a:endParaRPr lang="en-US" dirty="0">
              <a:highlight>
                <a:srgbClr val="FFFF00"/>
              </a:highlight>
            </a:endParaRPr>
          </a:p>
          <a:p>
            <a:pPr lvl="1"/>
            <a:r>
              <a:rPr lang="en-US" dirty="0"/>
              <a:t>Includes links to CMS resources</a:t>
            </a:r>
          </a:p>
          <a:p>
            <a:pPr lvl="2"/>
            <a:r>
              <a:rPr lang="en-US" dirty="0"/>
              <a:t>Includes G2211 resources</a:t>
            </a:r>
          </a:p>
        </p:txBody>
      </p:sp>
    </p:spTree>
    <p:extLst>
      <p:ext uri="{BB962C8B-B14F-4D97-AF65-F5344CB8AC3E}">
        <p14:creationId xmlns:p14="http://schemas.microsoft.com/office/powerpoint/2010/main" val="32985555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439F0-D506-AC8C-EF06-92F920E8EE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2C8D384-87BC-C421-5F9E-817EE20A379F}"/>
              </a:ext>
            </a:extLst>
          </p:cNvPr>
          <p:cNvSpPr>
            <a:spLocks noGrp="1"/>
          </p:cNvSpPr>
          <p:nvPr>
            <p:ph type="title"/>
          </p:nvPr>
        </p:nvSpPr>
        <p:spPr/>
        <p:txBody>
          <a:bodyPr>
            <a:normAutofit/>
          </a:bodyPr>
          <a:lstStyle/>
          <a:p>
            <a:r>
              <a:rPr lang="en-US" dirty="0"/>
              <a:t>More WPS Resources</a:t>
            </a:r>
          </a:p>
        </p:txBody>
      </p:sp>
      <p:sp>
        <p:nvSpPr>
          <p:cNvPr id="3" name="Content Placeholder 2">
            <a:extLst>
              <a:ext uri="{FF2B5EF4-FFF2-40B4-BE49-F238E27FC236}">
                <a16:creationId xmlns:a16="http://schemas.microsoft.com/office/drawing/2014/main" id="{608CB048-7302-ED17-BD5D-37A42D7EB20A}"/>
              </a:ext>
            </a:extLst>
          </p:cNvPr>
          <p:cNvSpPr>
            <a:spLocks noGrp="1"/>
          </p:cNvSpPr>
          <p:nvPr>
            <p:ph idx="1"/>
          </p:nvPr>
        </p:nvSpPr>
        <p:spPr/>
        <p:txBody>
          <a:bodyPr>
            <a:normAutofit/>
          </a:bodyPr>
          <a:lstStyle/>
          <a:p>
            <a:r>
              <a:rPr lang="en-US" dirty="0">
                <a:hlinkClick r:id="rId3"/>
              </a:rPr>
              <a:t>Nonphysician Practitioners (NPPs) in Multi-Specialty Groups</a:t>
            </a:r>
            <a:endParaRPr lang="en-US" dirty="0">
              <a:hlinkClick r:id="rId4"/>
            </a:endParaRPr>
          </a:p>
          <a:p>
            <a:r>
              <a:rPr lang="en-US" dirty="0">
                <a:hlinkClick r:id="rId4"/>
              </a:rPr>
              <a:t>Live Events</a:t>
            </a:r>
            <a:r>
              <a:rPr lang="en-US" dirty="0"/>
              <a:t> webpage</a:t>
            </a:r>
          </a:p>
          <a:p>
            <a:r>
              <a:rPr lang="en-US" dirty="0">
                <a:hlinkClick r:id="rId5"/>
              </a:rPr>
              <a:t>Encore Presentations</a:t>
            </a:r>
            <a:r>
              <a:rPr lang="en-US" dirty="0"/>
              <a:t> webpage</a:t>
            </a:r>
          </a:p>
          <a:p>
            <a:r>
              <a:rPr lang="en-US" dirty="0">
                <a:hlinkClick r:id="rId6"/>
              </a:rPr>
              <a:t>YouTube Channel</a:t>
            </a:r>
            <a:endParaRPr lang="en-US" dirty="0"/>
          </a:p>
          <a:p>
            <a:pPr lvl="1"/>
            <a:r>
              <a:rPr lang="en-US" dirty="0"/>
              <a:t>Includes </a:t>
            </a:r>
            <a:r>
              <a:rPr lang="en-US" dirty="0">
                <a:hlinkClick r:id="rId7"/>
              </a:rPr>
              <a:t>Medicare Advantage (MA) Plans</a:t>
            </a:r>
            <a:r>
              <a:rPr lang="en-US" dirty="0"/>
              <a:t> and more</a:t>
            </a:r>
            <a:endParaRPr lang="en-US" b="1" u="sng" dirty="0"/>
          </a:p>
        </p:txBody>
      </p:sp>
    </p:spTree>
    <p:extLst>
      <p:ext uri="{BB962C8B-B14F-4D97-AF65-F5344CB8AC3E}">
        <p14:creationId xmlns:p14="http://schemas.microsoft.com/office/powerpoint/2010/main" val="37750739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84080-61B4-340D-3606-FEDD8FBD284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32FA1A5-BC10-A02A-D8DD-CD8C044BB6D0}"/>
              </a:ext>
            </a:extLst>
          </p:cNvPr>
          <p:cNvSpPr>
            <a:spLocks noGrp="1"/>
          </p:cNvSpPr>
          <p:nvPr>
            <p:ph type="title"/>
          </p:nvPr>
        </p:nvSpPr>
        <p:spPr/>
        <p:txBody>
          <a:bodyPr>
            <a:normAutofit/>
          </a:bodyPr>
          <a:lstStyle/>
          <a:p>
            <a:r>
              <a:rPr lang="en-US" dirty="0"/>
              <a:t>WPS </a:t>
            </a:r>
            <a:r>
              <a:rPr lang="en-US" dirty="0">
                <a:hlinkClick r:id="rId3"/>
              </a:rPr>
              <a:t>Medicare EDI</a:t>
            </a:r>
            <a:r>
              <a:rPr lang="en-US" dirty="0"/>
              <a:t> Webpage</a:t>
            </a:r>
          </a:p>
        </p:txBody>
      </p:sp>
      <p:sp>
        <p:nvSpPr>
          <p:cNvPr id="3" name="Content Placeholder 2">
            <a:extLst>
              <a:ext uri="{FF2B5EF4-FFF2-40B4-BE49-F238E27FC236}">
                <a16:creationId xmlns:a16="http://schemas.microsoft.com/office/drawing/2014/main" id="{3CB54AD6-2739-7E07-B221-FD9FD4D311AE}"/>
              </a:ext>
            </a:extLst>
          </p:cNvPr>
          <p:cNvSpPr>
            <a:spLocks noGrp="1"/>
          </p:cNvSpPr>
          <p:nvPr>
            <p:ph idx="1"/>
          </p:nvPr>
        </p:nvSpPr>
        <p:spPr>
          <a:xfrm>
            <a:off x="838200" y="1804988"/>
            <a:ext cx="4782854" cy="4583047"/>
          </a:xfrm>
        </p:spPr>
        <p:txBody>
          <a:bodyPr>
            <a:normAutofit/>
          </a:bodyPr>
          <a:lstStyle/>
          <a:p>
            <a:r>
              <a:rPr lang="en-US" dirty="0"/>
              <a:t>Getting started</a:t>
            </a:r>
          </a:p>
          <a:p>
            <a:r>
              <a:rPr lang="en-US" dirty="0"/>
              <a:t>Enrollments</a:t>
            </a:r>
          </a:p>
          <a:p>
            <a:r>
              <a:rPr lang="en-US" dirty="0"/>
              <a:t>Companion guides</a:t>
            </a:r>
          </a:p>
          <a:p>
            <a:r>
              <a:rPr lang="en-US" dirty="0"/>
              <a:t>Resources</a:t>
            </a:r>
          </a:p>
          <a:p>
            <a:pPr lvl="1"/>
            <a:r>
              <a:rPr lang="en-US" dirty="0">
                <a:hlinkClick r:id="rId4"/>
              </a:rPr>
              <a:t>CMS 1500 to ANSI 837 5010 Crosswalk</a:t>
            </a:r>
            <a:endParaRPr lang="en-US" dirty="0"/>
          </a:p>
          <a:p>
            <a:r>
              <a:rPr lang="en-US" dirty="0"/>
              <a:t>More</a:t>
            </a:r>
          </a:p>
        </p:txBody>
      </p:sp>
      <p:pic>
        <p:nvPicPr>
          <p:cNvPr id="11" name="Picture 10">
            <a:extLst>
              <a:ext uri="{FF2B5EF4-FFF2-40B4-BE49-F238E27FC236}">
                <a16:creationId xmlns:a16="http://schemas.microsoft.com/office/drawing/2014/main" id="{D62EC234-A797-F9D6-85F1-30C3F9A9EB16}"/>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21054" y="2861630"/>
            <a:ext cx="6096001" cy="3526405"/>
          </a:xfrm>
          <a:prstGeom prst="rect">
            <a:avLst/>
          </a:prstGeom>
          <a:ln>
            <a:solidFill>
              <a:schemeClr val="accent1"/>
            </a:solidFill>
          </a:ln>
        </p:spPr>
      </p:pic>
    </p:spTree>
    <p:extLst>
      <p:ext uri="{BB962C8B-B14F-4D97-AF65-F5344CB8AC3E}">
        <p14:creationId xmlns:p14="http://schemas.microsoft.com/office/powerpoint/2010/main" val="23257238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5F597-8380-BC20-C9D8-AAC0DBC43C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58EEAC0-813E-DAF3-3E77-0AA45BFF73A9}"/>
              </a:ext>
            </a:extLst>
          </p:cNvPr>
          <p:cNvSpPr>
            <a:spLocks noGrp="1"/>
          </p:cNvSpPr>
          <p:nvPr>
            <p:ph type="title"/>
          </p:nvPr>
        </p:nvSpPr>
        <p:spPr/>
        <p:txBody>
          <a:bodyPr>
            <a:normAutofit/>
          </a:bodyPr>
          <a:lstStyle/>
          <a:p>
            <a:r>
              <a:rPr lang="en-US" dirty="0"/>
              <a:t>CMS Resources</a:t>
            </a:r>
          </a:p>
        </p:txBody>
      </p:sp>
      <p:sp>
        <p:nvSpPr>
          <p:cNvPr id="3" name="Content Placeholder 2">
            <a:extLst>
              <a:ext uri="{FF2B5EF4-FFF2-40B4-BE49-F238E27FC236}">
                <a16:creationId xmlns:a16="http://schemas.microsoft.com/office/drawing/2014/main" id="{B455B2F0-3689-8184-1189-600DD7D2DB11}"/>
              </a:ext>
            </a:extLst>
          </p:cNvPr>
          <p:cNvSpPr>
            <a:spLocks noGrp="1"/>
          </p:cNvSpPr>
          <p:nvPr>
            <p:ph idx="1"/>
          </p:nvPr>
        </p:nvSpPr>
        <p:spPr>
          <a:xfrm>
            <a:off x="838199" y="1804988"/>
            <a:ext cx="7666974" cy="4583047"/>
          </a:xfrm>
        </p:spPr>
        <p:txBody>
          <a:bodyPr>
            <a:normAutofit/>
          </a:bodyPr>
          <a:lstStyle/>
          <a:p>
            <a:r>
              <a:rPr lang="en-US" dirty="0">
                <a:hlinkClick r:id="rId3"/>
              </a:rPr>
              <a:t>Checking Medicare Eligibility </a:t>
            </a:r>
            <a:r>
              <a:rPr lang="en-US" dirty="0"/>
              <a:t>Fact Sheet</a:t>
            </a:r>
          </a:p>
          <a:p>
            <a:r>
              <a:rPr lang="en-US" dirty="0">
                <a:hlinkClick r:id="rId4"/>
              </a:rPr>
              <a:t>Order and Referring</a:t>
            </a:r>
            <a:r>
              <a:rPr lang="en-US" dirty="0"/>
              <a:t> files</a:t>
            </a:r>
          </a:p>
          <a:p>
            <a:pPr lvl="1"/>
            <a:r>
              <a:rPr lang="en-US" dirty="0"/>
              <a:t>Includes search</a:t>
            </a:r>
          </a:p>
          <a:p>
            <a:r>
              <a:rPr lang="en-US" dirty="0">
                <a:hlinkClick r:id="rId5"/>
              </a:rPr>
              <a:t>Place of Service Code Set</a:t>
            </a:r>
            <a:endParaRPr lang="en-US" dirty="0"/>
          </a:p>
          <a:p>
            <a:r>
              <a:rPr lang="en-US" dirty="0">
                <a:hlinkClick r:id="rId6"/>
              </a:rPr>
              <a:t>Clinical Laboratory Improvement Amendments (CLIA) webpage</a:t>
            </a:r>
            <a:endParaRPr lang="en-US" dirty="0"/>
          </a:p>
        </p:txBody>
      </p:sp>
      <p:pic>
        <p:nvPicPr>
          <p:cNvPr id="5" name="Picture 2">
            <a:extLst>
              <a:ext uri="{FF2B5EF4-FFF2-40B4-BE49-F238E27FC236}">
                <a16:creationId xmlns:a16="http://schemas.microsoft.com/office/drawing/2014/main" id="{FAC6205B-E64E-940B-D8DE-373DFB878EAE}"/>
              </a:ext>
              <a:ext uri="{C183D7F6-B498-43B3-948B-1728B52AA6E4}">
                <adec:decorative xmlns:adec="http://schemas.microsoft.com/office/drawing/2017/decorative" val="1"/>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809699" y="1530110"/>
            <a:ext cx="2848334" cy="3797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917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2AB9C-F68F-7307-8207-9A1BD1115F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7973C29-6A53-FACE-0293-E7E1F0415B10}"/>
              </a:ext>
            </a:extLst>
          </p:cNvPr>
          <p:cNvSpPr>
            <a:spLocks noGrp="1"/>
          </p:cNvSpPr>
          <p:nvPr>
            <p:ph type="title"/>
          </p:nvPr>
        </p:nvSpPr>
        <p:spPr/>
        <p:txBody>
          <a:bodyPr>
            <a:normAutofit/>
          </a:bodyPr>
          <a:lstStyle/>
          <a:p>
            <a:r>
              <a:rPr lang="en-US" dirty="0"/>
              <a:t>More CMS Resources</a:t>
            </a:r>
          </a:p>
        </p:txBody>
      </p:sp>
      <p:sp>
        <p:nvSpPr>
          <p:cNvPr id="3" name="Content Placeholder 2">
            <a:extLst>
              <a:ext uri="{FF2B5EF4-FFF2-40B4-BE49-F238E27FC236}">
                <a16:creationId xmlns:a16="http://schemas.microsoft.com/office/drawing/2014/main" id="{50F905EB-25CC-AD78-3FCF-9207E6D84710}"/>
              </a:ext>
            </a:extLst>
          </p:cNvPr>
          <p:cNvSpPr>
            <a:spLocks noGrp="1"/>
          </p:cNvSpPr>
          <p:nvPr>
            <p:ph idx="1"/>
          </p:nvPr>
        </p:nvSpPr>
        <p:spPr/>
        <p:txBody>
          <a:bodyPr>
            <a:normAutofit/>
          </a:bodyPr>
          <a:lstStyle/>
          <a:p>
            <a:r>
              <a:rPr lang="en-US" dirty="0">
                <a:hlinkClick r:id="rId3"/>
              </a:rPr>
              <a:t>Review Contractor Directory – Interactive Map</a:t>
            </a:r>
            <a:endParaRPr lang="en-US" dirty="0"/>
          </a:p>
          <a:p>
            <a:r>
              <a:rPr lang="en-US" dirty="0">
                <a:hlinkClick r:id="rId4"/>
              </a:rPr>
              <a:t>Physician Fee Service (PFS) Relative Value Files</a:t>
            </a:r>
            <a:endParaRPr lang="en-US" dirty="0"/>
          </a:p>
          <a:p>
            <a:pPr lvl="1"/>
            <a:r>
              <a:rPr lang="en-US" dirty="0"/>
              <a:t>“B” in Status column means service is always bundled</a:t>
            </a:r>
          </a:p>
          <a:p>
            <a:r>
              <a:rPr lang="en-US" dirty="0">
                <a:hlinkClick r:id="rId5"/>
              </a:rPr>
              <a:t>Guiding an Improved Dementia Experience (GUIDE) Model</a:t>
            </a:r>
            <a:r>
              <a:rPr lang="en-US" dirty="0"/>
              <a:t> webpage</a:t>
            </a:r>
          </a:p>
        </p:txBody>
      </p:sp>
      <p:pic>
        <p:nvPicPr>
          <p:cNvPr id="6" name="Picture 5">
            <a:extLst>
              <a:ext uri="{FF2B5EF4-FFF2-40B4-BE49-F238E27FC236}">
                <a16:creationId xmlns:a16="http://schemas.microsoft.com/office/drawing/2014/main" id="{8A1B25EC-1ED8-6334-DD51-50F208A564FE}"/>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50245" y="1863799"/>
            <a:ext cx="4154581" cy="3130402"/>
          </a:xfrm>
          <a:prstGeom prst="rect">
            <a:avLst/>
          </a:prstGeom>
        </p:spPr>
      </p:pic>
    </p:spTree>
    <p:extLst>
      <p:ext uri="{BB962C8B-B14F-4D97-AF65-F5344CB8AC3E}">
        <p14:creationId xmlns:p14="http://schemas.microsoft.com/office/powerpoint/2010/main" val="23908818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300F1-AF29-CD76-A095-92343DA68D7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6599201-0799-FAD8-C144-D4FCC0C03607}"/>
              </a:ext>
            </a:extLst>
          </p:cNvPr>
          <p:cNvSpPr>
            <a:spLocks noGrp="1"/>
          </p:cNvSpPr>
          <p:nvPr>
            <p:ph type="title"/>
          </p:nvPr>
        </p:nvSpPr>
        <p:spPr/>
        <p:txBody>
          <a:bodyPr>
            <a:normAutofit/>
          </a:bodyPr>
          <a:lstStyle/>
          <a:p>
            <a:r>
              <a:rPr lang="en-US" dirty="0"/>
              <a:t>CMS </a:t>
            </a:r>
            <a:r>
              <a:rPr lang="en-US" dirty="0">
                <a:hlinkClick r:id="rId3"/>
              </a:rPr>
              <a:t>Advanced Practice Registered Nurses (APRNs)</a:t>
            </a:r>
            <a:r>
              <a:rPr lang="en-US" dirty="0"/>
              <a:t> webpage</a:t>
            </a:r>
          </a:p>
        </p:txBody>
      </p:sp>
      <p:sp>
        <p:nvSpPr>
          <p:cNvPr id="3" name="Content Placeholder 2">
            <a:extLst>
              <a:ext uri="{FF2B5EF4-FFF2-40B4-BE49-F238E27FC236}">
                <a16:creationId xmlns:a16="http://schemas.microsoft.com/office/drawing/2014/main" id="{804559D2-6BD3-8181-164B-AFD2AD1553B8}"/>
              </a:ext>
            </a:extLst>
          </p:cNvPr>
          <p:cNvSpPr>
            <a:spLocks noGrp="1"/>
          </p:cNvSpPr>
          <p:nvPr>
            <p:ph idx="1"/>
          </p:nvPr>
        </p:nvSpPr>
        <p:spPr>
          <a:xfrm>
            <a:off x="838200" y="1804988"/>
            <a:ext cx="6589734" cy="4808754"/>
          </a:xfrm>
        </p:spPr>
        <p:txBody>
          <a:bodyPr>
            <a:normAutofit/>
          </a:bodyPr>
          <a:lstStyle/>
          <a:p>
            <a:r>
              <a:rPr lang="en-US" dirty="0"/>
              <a:t>Includes</a:t>
            </a:r>
          </a:p>
          <a:p>
            <a:pPr lvl="1"/>
            <a:r>
              <a:rPr lang="en-US" dirty="0"/>
              <a:t>Enroll in Medicare</a:t>
            </a:r>
          </a:p>
          <a:p>
            <a:pPr lvl="2"/>
            <a:r>
              <a:rPr lang="en-US" dirty="0"/>
              <a:t>Qualifications &amp; Criteria</a:t>
            </a:r>
          </a:p>
          <a:p>
            <a:pPr lvl="1"/>
            <a:r>
              <a:rPr lang="en-US" dirty="0"/>
              <a:t>Service Requirements</a:t>
            </a:r>
          </a:p>
          <a:p>
            <a:pPr lvl="1"/>
            <a:r>
              <a:rPr lang="en-US" dirty="0"/>
              <a:t>Coverage &amp; Documentation Guidelines</a:t>
            </a:r>
          </a:p>
          <a:p>
            <a:pPr lvl="1"/>
            <a:r>
              <a:rPr lang="en-US" dirty="0"/>
              <a:t>Billing Guidelines</a:t>
            </a:r>
          </a:p>
          <a:p>
            <a:pPr lvl="1"/>
            <a:r>
              <a:rPr lang="en-US" dirty="0"/>
              <a:t>Payment Guidelines</a:t>
            </a:r>
          </a:p>
          <a:p>
            <a:pPr lvl="1"/>
            <a:r>
              <a:rPr lang="en-US" dirty="0"/>
              <a:t>More Information</a:t>
            </a:r>
          </a:p>
          <a:p>
            <a:pPr lvl="2"/>
            <a:r>
              <a:rPr lang="en-US" dirty="0"/>
              <a:t>NP services</a:t>
            </a:r>
          </a:p>
        </p:txBody>
      </p:sp>
      <p:pic>
        <p:nvPicPr>
          <p:cNvPr id="5" name="Picture 4">
            <a:extLst>
              <a:ext uri="{FF2B5EF4-FFF2-40B4-BE49-F238E27FC236}">
                <a16:creationId xmlns:a16="http://schemas.microsoft.com/office/drawing/2014/main" id="{670A478F-9EF3-5D07-F79F-B463B79158A9}"/>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95150" y="1804988"/>
            <a:ext cx="4490385" cy="4369023"/>
          </a:xfrm>
          <a:prstGeom prst="rect">
            <a:avLst/>
          </a:prstGeom>
        </p:spPr>
      </p:pic>
    </p:spTree>
    <p:extLst>
      <p:ext uri="{BB962C8B-B14F-4D97-AF65-F5344CB8AC3E}">
        <p14:creationId xmlns:p14="http://schemas.microsoft.com/office/powerpoint/2010/main" val="676589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4301A-4DA4-6014-2206-5B1EB7879DDF}"/>
              </a:ext>
            </a:extLst>
          </p:cNvPr>
          <p:cNvSpPr>
            <a:spLocks noGrp="1"/>
          </p:cNvSpPr>
          <p:nvPr>
            <p:ph type="title"/>
          </p:nvPr>
        </p:nvSpPr>
        <p:spPr/>
        <p:txBody>
          <a:bodyPr/>
          <a:lstStyle/>
          <a:p>
            <a:r>
              <a:rPr lang="en-US" sz="4400" dirty="0"/>
              <a:t>Questions and Answers</a:t>
            </a:r>
            <a:endParaRPr lang="en-US" dirty="0"/>
          </a:p>
        </p:txBody>
      </p:sp>
      <p:pic>
        <p:nvPicPr>
          <p:cNvPr id="3" name="Picture 2">
            <a:extLst>
              <a:ext uri="{FF2B5EF4-FFF2-40B4-BE49-F238E27FC236}">
                <a16:creationId xmlns:a16="http://schemas.microsoft.com/office/drawing/2014/main" id="{E44E23B9-5869-2655-9205-64CFDD4E9734}"/>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4817" y="497836"/>
            <a:ext cx="6144321" cy="3456308"/>
          </a:xfrm>
          <a:prstGeom prst="rect">
            <a:avLst/>
          </a:prstGeom>
        </p:spPr>
      </p:pic>
    </p:spTree>
    <p:extLst>
      <p:ext uri="{BB962C8B-B14F-4D97-AF65-F5344CB8AC3E}">
        <p14:creationId xmlns:p14="http://schemas.microsoft.com/office/powerpoint/2010/main" val="37231551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E0F49-AE8E-8AEB-FB5E-8F6AFC134B85}"/>
              </a:ext>
            </a:extLst>
          </p:cNvPr>
          <p:cNvSpPr>
            <a:spLocks noGrp="1"/>
          </p:cNvSpPr>
          <p:nvPr>
            <p:ph type="title"/>
          </p:nvPr>
        </p:nvSpPr>
        <p:spPr/>
        <p:txBody>
          <a:bodyPr/>
          <a:lstStyle/>
          <a:p>
            <a:r>
              <a:rPr lang="en-US" dirty="0"/>
              <a:t>Survey</a:t>
            </a:r>
          </a:p>
        </p:txBody>
      </p:sp>
      <p:sp>
        <p:nvSpPr>
          <p:cNvPr id="3" name="Text Placeholder 2">
            <a:extLst>
              <a:ext uri="{FF2B5EF4-FFF2-40B4-BE49-F238E27FC236}">
                <a16:creationId xmlns:a16="http://schemas.microsoft.com/office/drawing/2014/main" id="{C2E64F62-CF04-125F-B2C6-E944A31E1BEC}"/>
              </a:ext>
            </a:extLst>
          </p:cNvPr>
          <p:cNvSpPr>
            <a:spLocks noGrp="1"/>
          </p:cNvSpPr>
          <p:nvPr>
            <p:ph type="body" sz="quarter" idx="14"/>
          </p:nvPr>
        </p:nvSpPr>
        <p:spPr>
          <a:xfrm>
            <a:off x="841248" y="1620754"/>
            <a:ext cx="10509504" cy="2989077"/>
          </a:xfrm>
        </p:spPr>
        <p:txBody>
          <a:bodyPr/>
          <a:lstStyle/>
          <a:p>
            <a:pPr marL="0" indent="0">
              <a:buNone/>
            </a:pPr>
            <a:r>
              <a:rPr lang="en-US" dirty="0">
                <a:solidFill>
                  <a:schemeClr val="tx1"/>
                </a:solidFill>
              </a:rPr>
              <a:t>Let us know what you think! </a:t>
            </a:r>
          </a:p>
          <a:p>
            <a:pPr marL="0" indent="0">
              <a:buNone/>
            </a:pPr>
            <a:r>
              <a:rPr lang="en-US" dirty="0">
                <a:solidFill>
                  <a:schemeClr val="tx1"/>
                </a:solidFill>
              </a:rPr>
              <a:t>Take time to complete our survey now. </a:t>
            </a:r>
          </a:p>
          <a:p>
            <a:r>
              <a:rPr lang="en-US" dirty="0">
                <a:solidFill>
                  <a:schemeClr val="tx1"/>
                </a:solidFill>
              </a:rPr>
              <a:t>Survey link in chat</a:t>
            </a:r>
          </a:p>
          <a:p>
            <a:r>
              <a:rPr lang="en-US" dirty="0">
                <a:solidFill>
                  <a:schemeClr val="tx1"/>
                </a:solidFill>
              </a:rPr>
              <a:t>Redirect after closing webinar</a:t>
            </a:r>
          </a:p>
        </p:txBody>
      </p:sp>
      <p:pic>
        <p:nvPicPr>
          <p:cNvPr id="6" name="Picture 5">
            <a:extLst>
              <a:ext uri="{FF2B5EF4-FFF2-40B4-BE49-F238E27FC236}">
                <a16:creationId xmlns:a16="http://schemas.microsoft.com/office/drawing/2014/main" id="{339D6FC8-91DE-B593-8EEB-4DF2C551A3B0}"/>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90112" y="3470336"/>
            <a:ext cx="3331758" cy="2218990"/>
          </a:xfrm>
          <a:prstGeom prst="rect">
            <a:avLst/>
          </a:prstGeom>
          <a:ln>
            <a:noFill/>
          </a:ln>
          <a:effectLst>
            <a:outerShdw blurRad="292100" dist="139700" dir="2700000" algn="tl" rotWithShape="0">
              <a:srgbClr val="333333">
                <a:alpha val="65000"/>
              </a:srgbClr>
            </a:outerShdw>
          </a:effectLst>
        </p:spPr>
      </p:pic>
      <p:pic>
        <p:nvPicPr>
          <p:cNvPr id="5" name="Picture Placeholder 4">
            <a:extLst>
              <a:ext uri="{FF2B5EF4-FFF2-40B4-BE49-F238E27FC236}">
                <a16:creationId xmlns:a16="http://schemas.microsoft.com/office/drawing/2014/main" id="{3D7E9C75-A17A-BD89-7AAD-002CE533B1D0}"/>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652407" y="656758"/>
            <a:ext cx="2900241" cy="29890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237448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8FF5B-AC8B-98AE-BCF0-015FACE20BD9}"/>
              </a:ext>
            </a:extLst>
          </p:cNvPr>
          <p:cNvSpPr>
            <a:spLocks noGrp="1"/>
          </p:cNvSpPr>
          <p:nvPr>
            <p:ph type="title"/>
          </p:nvPr>
        </p:nvSpPr>
        <p:spPr>
          <a:solidFill>
            <a:srgbClr val="6EFCAA"/>
          </a:solidFill>
          <a:effectLst>
            <a:softEdge rad="190500"/>
          </a:effectLst>
        </p:spPr>
        <p:txBody>
          <a:bodyPr/>
          <a:lstStyle/>
          <a:p>
            <a:pPr algn="ctr"/>
            <a:r>
              <a:rPr lang="en-US" dirty="0">
                <a:solidFill>
                  <a:schemeClr val="tx1"/>
                </a:solidFill>
              </a:rPr>
              <a:t>Thanks for attending!</a:t>
            </a:r>
          </a:p>
        </p:txBody>
      </p:sp>
    </p:spTree>
    <p:extLst>
      <p:ext uri="{BB962C8B-B14F-4D97-AF65-F5344CB8AC3E}">
        <p14:creationId xmlns:p14="http://schemas.microsoft.com/office/powerpoint/2010/main" val="3801906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2ACC01-695A-E53B-E812-4D20087C5578}"/>
              </a:ext>
            </a:extLst>
          </p:cNvPr>
          <p:cNvSpPr>
            <a:spLocks noGrp="1"/>
          </p:cNvSpPr>
          <p:nvPr>
            <p:ph type="title"/>
          </p:nvPr>
        </p:nvSpPr>
        <p:spPr/>
        <p:txBody>
          <a:bodyPr/>
          <a:lstStyle/>
          <a:p>
            <a:r>
              <a:rPr lang="en-US" dirty="0"/>
              <a:t>Remittance Advice (RA)</a:t>
            </a:r>
          </a:p>
        </p:txBody>
      </p:sp>
      <p:sp>
        <p:nvSpPr>
          <p:cNvPr id="5" name="Content Placeholder 4">
            <a:extLst>
              <a:ext uri="{FF2B5EF4-FFF2-40B4-BE49-F238E27FC236}">
                <a16:creationId xmlns:a16="http://schemas.microsoft.com/office/drawing/2014/main" id="{54DAC37D-EAD6-B9B4-78F6-E88AA1DAF4B7}"/>
              </a:ext>
            </a:extLst>
          </p:cNvPr>
          <p:cNvSpPr>
            <a:spLocks noGrp="1"/>
          </p:cNvSpPr>
          <p:nvPr>
            <p:ph sz="half" idx="1"/>
          </p:nvPr>
        </p:nvSpPr>
        <p:spPr/>
        <p:txBody>
          <a:bodyPr>
            <a:normAutofit lnSpcReduction="10000"/>
          </a:bodyPr>
          <a:lstStyle/>
          <a:p>
            <a:r>
              <a:rPr lang="en-US" dirty="0"/>
              <a:t>Two formats</a:t>
            </a:r>
          </a:p>
          <a:p>
            <a:pPr lvl="1"/>
            <a:r>
              <a:rPr lang="en-US" dirty="0"/>
              <a:t>Electronic Remittance Advice (ERA)</a:t>
            </a:r>
          </a:p>
          <a:p>
            <a:pPr lvl="1"/>
            <a:r>
              <a:rPr lang="en-US" dirty="0"/>
              <a:t>Standard Paper Remittance (SPR)</a:t>
            </a:r>
          </a:p>
        </p:txBody>
      </p:sp>
      <p:sp>
        <p:nvSpPr>
          <p:cNvPr id="6" name="Content Placeholder 5">
            <a:extLst>
              <a:ext uri="{FF2B5EF4-FFF2-40B4-BE49-F238E27FC236}">
                <a16:creationId xmlns:a16="http://schemas.microsoft.com/office/drawing/2014/main" id="{E7C0AE52-2BE4-CB74-BDE1-3F3EF5D8E08C}"/>
              </a:ext>
            </a:extLst>
          </p:cNvPr>
          <p:cNvSpPr>
            <a:spLocks noGrp="1"/>
          </p:cNvSpPr>
          <p:nvPr>
            <p:ph sz="half" idx="2"/>
          </p:nvPr>
        </p:nvSpPr>
        <p:spPr/>
        <p:txBody>
          <a:bodyPr>
            <a:normAutofit lnSpcReduction="10000"/>
          </a:bodyPr>
          <a:lstStyle/>
          <a:p>
            <a:r>
              <a:rPr lang="en-US" dirty="0"/>
              <a:t>Provides claim adjudication information to  provider</a:t>
            </a:r>
          </a:p>
          <a:p>
            <a:r>
              <a:rPr lang="en-US" dirty="0"/>
              <a:t>Includes information about:</a:t>
            </a:r>
          </a:p>
          <a:p>
            <a:pPr lvl="1"/>
            <a:r>
              <a:rPr lang="en-US" dirty="0"/>
              <a:t>Adjustments</a:t>
            </a:r>
          </a:p>
          <a:p>
            <a:pPr lvl="1"/>
            <a:r>
              <a:rPr lang="en-US" dirty="0"/>
              <a:t>Denials</a:t>
            </a:r>
          </a:p>
          <a:p>
            <a:pPr lvl="1"/>
            <a:r>
              <a:rPr lang="en-US" dirty="0"/>
              <a:t>Missing items</a:t>
            </a:r>
          </a:p>
          <a:p>
            <a:pPr lvl="1"/>
            <a:r>
              <a:rPr lang="en-US" dirty="0"/>
              <a:t>Refunds</a:t>
            </a:r>
          </a:p>
          <a:p>
            <a:pPr lvl="1"/>
            <a:r>
              <a:rPr lang="en-US" dirty="0"/>
              <a:t>Offsets</a:t>
            </a:r>
          </a:p>
        </p:txBody>
      </p:sp>
    </p:spTree>
    <p:extLst>
      <p:ext uri="{BB962C8B-B14F-4D97-AF65-F5344CB8AC3E}">
        <p14:creationId xmlns:p14="http://schemas.microsoft.com/office/powerpoint/2010/main" val="32503385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22230-D743-38C2-2283-4A076BFB2B6E}"/>
              </a:ext>
            </a:extLst>
          </p:cNvPr>
          <p:cNvSpPr>
            <a:spLocks noGrp="1"/>
          </p:cNvSpPr>
          <p:nvPr>
            <p:ph type="title"/>
          </p:nvPr>
        </p:nvSpPr>
        <p:spPr/>
        <p:txBody>
          <a:bodyPr/>
          <a:lstStyle/>
          <a:p>
            <a:r>
              <a:rPr lang="en-US" dirty="0"/>
              <a:t>Disclaimers</a:t>
            </a:r>
          </a:p>
        </p:txBody>
      </p:sp>
      <p:sp>
        <p:nvSpPr>
          <p:cNvPr id="3" name="Content Placeholder 2">
            <a:extLst>
              <a:ext uri="{FF2B5EF4-FFF2-40B4-BE49-F238E27FC236}">
                <a16:creationId xmlns:a16="http://schemas.microsoft.com/office/drawing/2014/main" id="{CD36CF1E-D3E8-B232-3551-14632B6E905E}"/>
              </a:ext>
            </a:extLst>
          </p:cNvPr>
          <p:cNvSpPr>
            <a:spLocks noGrp="1"/>
          </p:cNvSpPr>
          <p:nvPr>
            <p:ph idx="1"/>
          </p:nvPr>
        </p:nvSpPr>
        <p:spPr>
          <a:xfrm>
            <a:off x="838200" y="1825624"/>
            <a:ext cx="10515600" cy="4375671"/>
          </a:xfrm>
        </p:spPr>
        <p:txBody>
          <a:bodyPr>
            <a:noAutofit/>
          </a:bodyPr>
          <a:lstStyle/>
          <a:p>
            <a:pPr marL="0" indent="0">
              <a:spcBef>
                <a:spcPts val="3600"/>
              </a:spcBef>
              <a:buNone/>
            </a:pPr>
            <a:r>
              <a:rPr lang="en-US" dirty="0">
                <a:effectLst/>
                <a:ea typeface="Calibri" panose="020F0502020204030204" pitchFamily="34" charset="0"/>
              </a:rPr>
              <a:t>This material is a tool to assist the provider community.</a:t>
            </a:r>
            <a:r>
              <a:rPr lang="en-US" dirty="0">
                <a:ea typeface="Calibri" panose="020F0502020204030204" pitchFamily="34" charset="0"/>
              </a:rPr>
              <a:t> </a:t>
            </a:r>
            <a:r>
              <a:rPr lang="en-US" dirty="0">
                <a:effectLst/>
                <a:ea typeface="Calibri" panose="020F0502020204030204" pitchFamily="34" charset="0"/>
              </a:rPr>
              <a:t>Medicare rules change often. Access </a:t>
            </a:r>
            <a:r>
              <a:rPr lang="en-US" dirty="0">
                <a:effectLst/>
                <a:ea typeface="Calibri" panose="020F0502020204030204" pitchFamily="34" charset="0"/>
                <a:hlinkClick r:id="rId3"/>
              </a:rPr>
              <a:t>CMS’ website</a:t>
            </a:r>
            <a:r>
              <a:rPr lang="en-US" dirty="0">
                <a:effectLst/>
                <a:ea typeface="Calibri" panose="020F0502020204030204" pitchFamily="34" charset="0"/>
              </a:rPr>
              <a:t> for current coverage, regulations and rulings. </a:t>
            </a:r>
          </a:p>
          <a:p>
            <a:pPr marL="0" indent="0">
              <a:spcBef>
                <a:spcPts val="3600"/>
              </a:spcBef>
              <a:buNone/>
            </a:pPr>
            <a:r>
              <a:rPr lang="en-US" dirty="0">
                <a:ea typeface="Calibri" panose="020F0502020204030204" pitchFamily="34" charset="0"/>
              </a:rPr>
              <a:t>The basis for answers given today rely on facts given in the question. Medicare rules determine final coverage.  </a:t>
            </a:r>
          </a:p>
          <a:p>
            <a:pPr marL="0" indent="0">
              <a:spcBef>
                <a:spcPts val="3600"/>
              </a:spcBef>
              <a:buNone/>
            </a:pPr>
            <a:r>
              <a:rPr lang="en-US" dirty="0">
                <a:effectLst/>
                <a:ea typeface="Calibri" panose="020F0502020204030204" pitchFamily="34" charset="0"/>
              </a:rPr>
              <a:t>Do not record the event as CMS does not allow this for profit making purposes.   </a:t>
            </a:r>
          </a:p>
        </p:txBody>
      </p:sp>
    </p:spTree>
    <p:extLst>
      <p:ext uri="{BB962C8B-B14F-4D97-AF65-F5344CB8AC3E}">
        <p14:creationId xmlns:p14="http://schemas.microsoft.com/office/powerpoint/2010/main" val="8106079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FFEF5-9317-397B-8904-7DFC64271F32}"/>
              </a:ext>
            </a:extLst>
          </p:cNvPr>
          <p:cNvSpPr>
            <a:spLocks noGrp="1"/>
          </p:cNvSpPr>
          <p:nvPr>
            <p:ph type="title"/>
          </p:nvPr>
        </p:nvSpPr>
        <p:spPr/>
        <p:txBody>
          <a:bodyPr/>
          <a:lstStyle/>
          <a:p>
            <a:r>
              <a:rPr lang="en-US" dirty="0"/>
              <a:t>CPT Copyright Notice</a:t>
            </a:r>
          </a:p>
        </p:txBody>
      </p:sp>
      <p:sp>
        <p:nvSpPr>
          <p:cNvPr id="3" name="Content Placeholder 2">
            <a:extLst>
              <a:ext uri="{FF2B5EF4-FFF2-40B4-BE49-F238E27FC236}">
                <a16:creationId xmlns:a16="http://schemas.microsoft.com/office/drawing/2014/main" id="{8117CDED-9921-8A57-0529-5004AC6ED5D2}"/>
              </a:ext>
            </a:extLst>
          </p:cNvPr>
          <p:cNvSpPr>
            <a:spLocks noGrp="1"/>
          </p:cNvSpPr>
          <p:nvPr>
            <p:ph idx="1"/>
          </p:nvPr>
        </p:nvSpPr>
        <p:spPr/>
        <p:txBody>
          <a:bodyPr>
            <a:normAutofit lnSpcReduction="10000"/>
          </a:bodyPr>
          <a:lstStyle/>
          <a:p>
            <a:pPr marL="0" indent="0">
              <a:buNone/>
            </a:pPr>
            <a:r>
              <a:rPr lang="en-US" dirty="0"/>
              <a:t>CPT codes, descriptions, and other data only are copyright 2024 American Medical Association. All Rights Reserved. Applicable FARS/HHSARS apply. Fee schedules, relative value units, conversion factors and/or related components are not assigned by the AMA, are not part of CPT, and the AMA is not recommending their use. The AMA does not directly or indirectly practice medicine or dispense medical services. The AMA assumes no liability for data contained or not contained herein.</a:t>
            </a:r>
          </a:p>
        </p:txBody>
      </p:sp>
    </p:spTree>
    <p:extLst>
      <p:ext uri="{BB962C8B-B14F-4D97-AF65-F5344CB8AC3E}">
        <p14:creationId xmlns:p14="http://schemas.microsoft.com/office/powerpoint/2010/main" val="68438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7E7DD-74FA-CAFE-2CA9-777A93CCDC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8BCB6C-4820-E6A6-1011-DA9AFC3493C0}"/>
              </a:ext>
            </a:extLst>
          </p:cNvPr>
          <p:cNvSpPr>
            <a:spLocks noGrp="1"/>
          </p:cNvSpPr>
          <p:nvPr>
            <p:ph type="title"/>
          </p:nvPr>
        </p:nvSpPr>
        <p:spPr/>
        <p:txBody>
          <a:bodyPr/>
          <a:lstStyle/>
          <a:p>
            <a:r>
              <a:rPr lang="en-US" dirty="0"/>
              <a:t>Claim Adjustment Reasons and Remark Codes</a:t>
            </a:r>
          </a:p>
        </p:txBody>
      </p:sp>
      <p:sp>
        <p:nvSpPr>
          <p:cNvPr id="4" name="Content Placeholder 3">
            <a:extLst>
              <a:ext uri="{FF2B5EF4-FFF2-40B4-BE49-F238E27FC236}">
                <a16:creationId xmlns:a16="http://schemas.microsoft.com/office/drawing/2014/main" id="{D39D8D9D-2D4D-4694-BAE7-DB07DD5824FA}"/>
              </a:ext>
            </a:extLst>
          </p:cNvPr>
          <p:cNvSpPr>
            <a:spLocks noGrp="1"/>
          </p:cNvSpPr>
          <p:nvPr>
            <p:ph idx="1"/>
          </p:nvPr>
        </p:nvSpPr>
        <p:spPr/>
        <p:txBody>
          <a:bodyPr>
            <a:normAutofit/>
          </a:bodyPr>
          <a:lstStyle/>
          <a:p>
            <a:r>
              <a:rPr lang="en-US" dirty="0"/>
              <a:t>Claim Adjustment Reason Codes (CARCs) explain why a claim paid differently than billed</a:t>
            </a:r>
          </a:p>
          <a:p>
            <a:r>
              <a:rPr lang="en-US" dirty="0"/>
              <a:t>Remittance Advice Remark Codes (RARCs) provide more details about an adjustment described by a CARC</a:t>
            </a:r>
          </a:p>
        </p:txBody>
      </p:sp>
    </p:spTree>
    <p:extLst>
      <p:ext uri="{BB962C8B-B14F-4D97-AF65-F5344CB8AC3E}">
        <p14:creationId xmlns:p14="http://schemas.microsoft.com/office/powerpoint/2010/main" val="2972246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F386-21CF-104B-9881-E7978935036B}"/>
              </a:ext>
            </a:extLst>
          </p:cNvPr>
          <p:cNvSpPr>
            <a:spLocks noGrp="1"/>
          </p:cNvSpPr>
          <p:nvPr>
            <p:ph type="title"/>
          </p:nvPr>
        </p:nvSpPr>
        <p:spPr/>
        <p:txBody>
          <a:bodyPr/>
          <a:lstStyle/>
          <a:p>
            <a:r>
              <a:rPr lang="en-US" dirty="0"/>
              <a:t>Claim Adjustment Group Codes</a:t>
            </a:r>
          </a:p>
        </p:txBody>
      </p:sp>
      <p:sp>
        <p:nvSpPr>
          <p:cNvPr id="3" name="Content Placeholder 2">
            <a:extLst>
              <a:ext uri="{FF2B5EF4-FFF2-40B4-BE49-F238E27FC236}">
                <a16:creationId xmlns:a16="http://schemas.microsoft.com/office/drawing/2014/main" id="{E584EF0F-79DE-1AF0-2A73-244AC063D120}"/>
              </a:ext>
            </a:extLst>
          </p:cNvPr>
          <p:cNvSpPr>
            <a:spLocks noGrp="1"/>
          </p:cNvSpPr>
          <p:nvPr>
            <p:ph sz="half" idx="1"/>
          </p:nvPr>
        </p:nvSpPr>
        <p:spPr/>
        <p:txBody>
          <a:bodyPr/>
          <a:lstStyle/>
          <a:p>
            <a:r>
              <a:rPr lang="en-US" dirty="0"/>
              <a:t>Assign financial liability for unpaid portion of claim balance</a:t>
            </a:r>
          </a:p>
          <a:p>
            <a:pPr lvl="1"/>
            <a:r>
              <a:rPr lang="en-US" dirty="0"/>
              <a:t>CO – Contractual Obligation – provider liable</a:t>
            </a:r>
          </a:p>
          <a:p>
            <a:pPr lvl="1"/>
            <a:r>
              <a:rPr lang="en-US" dirty="0"/>
              <a:t>PR – Patient Responsibility</a:t>
            </a:r>
          </a:p>
        </p:txBody>
      </p:sp>
      <p:pic>
        <p:nvPicPr>
          <p:cNvPr id="5" name="Picture 2">
            <a:extLst>
              <a:ext uri="{FF2B5EF4-FFF2-40B4-BE49-F238E27FC236}">
                <a16:creationId xmlns:a16="http://schemas.microsoft.com/office/drawing/2014/main" id="{7ACD7953-960A-9195-942E-03CBCEAD825E}"/>
              </a:ex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48030" y="1616252"/>
            <a:ext cx="3400076" cy="4543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489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DF7FB-EE0B-201E-4004-AB5C1AD51D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8DFCEA-BC25-762A-C608-10FA3474D5ED}"/>
              </a:ext>
            </a:extLst>
          </p:cNvPr>
          <p:cNvSpPr>
            <a:spLocks noGrp="1"/>
          </p:cNvSpPr>
          <p:nvPr>
            <p:ph type="title"/>
          </p:nvPr>
        </p:nvSpPr>
        <p:spPr/>
        <p:txBody>
          <a:bodyPr/>
          <a:lstStyle/>
          <a:p>
            <a:r>
              <a:rPr lang="en-US" dirty="0"/>
              <a:t>Code Maintenance</a:t>
            </a:r>
          </a:p>
        </p:txBody>
      </p:sp>
      <p:sp>
        <p:nvSpPr>
          <p:cNvPr id="3" name="Content Placeholder 2">
            <a:extLst>
              <a:ext uri="{FF2B5EF4-FFF2-40B4-BE49-F238E27FC236}">
                <a16:creationId xmlns:a16="http://schemas.microsoft.com/office/drawing/2014/main" id="{67C9F69D-B279-CC37-E282-30E324B2825A}"/>
              </a:ext>
            </a:extLst>
          </p:cNvPr>
          <p:cNvSpPr>
            <a:spLocks noGrp="1"/>
          </p:cNvSpPr>
          <p:nvPr>
            <p:ph sz="half" idx="1"/>
          </p:nvPr>
        </p:nvSpPr>
        <p:spPr/>
        <p:txBody>
          <a:bodyPr>
            <a:normAutofit/>
          </a:bodyPr>
          <a:lstStyle/>
          <a:p>
            <a:r>
              <a:rPr lang="en-US" dirty="0"/>
              <a:t>Washington Publishing Company (WPC) maintains codes for CMS</a:t>
            </a:r>
          </a:p>
          <a:p>
            <a:r>
              <a:rPr lang="en-US" dirty="0"/>
              <a:t>Find link to </a:t>
            </a:r>
            <a:r>
              <a:rPr lang="en-US" dirty="0">
                <a:hlinkClick r:id="rId3"/>
              </a:rPr>
              <a:t>code lists</a:t>
            </a:r>
            <a:r>
              <a:rPr lang="en-US" dirty="0"/>
              <a:t> on </a:t>
            </a:r>
            <a:r>
              <a:rPr lang="en-US" dirty="0">
                <a:hlinkClick r:id="rId4"/>
              </a:rPr>
              <a:t>WPC website</a:t>
            </a:r>
            <a:endParaRPr lang="en-US" dirty="0"/>
          </a:p>
        </p:txBody>
      </p:sp>
      <p:pic>
        <p:nvPicPr>
          <p:cNvPr id="4" name="Picture 3">
            <a:extLst>
              <a:ext uri="{FF2B5EF4-FFF2-40B4-BE49-F238E27FC236}">
                <a16:creationId xmlns:a16="http://schemas.microsoft.com/office/drawing/2014/main" id="{E2347504-8AA1-1CBC-F1AD-941FBB781D35}"/>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71513" y="922398"/>
            <a:ext cx="5807877" cy="4142792"/>
          </a:xfrm>
          <a:prstGeom prst="rect">
            <a:avLst/>
          </a:prstGeom>
        </p:spPr>
      </p:pic>
    </p:spTree>
    <p:extLst>
      <p:ext uri="{BB962C8B-B14F-4D97-AF65-F5344CB8AC3E}">
        <p14:creationId xmlns:p14="http://schemas.microsoft.com/office/powerpoint/2010/main" val="4063244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C2B55-A8F9-8CB6-64C5-6D830EE18F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E066DB-248B-CDAD-73AA-205D59DD1CAA}"/>
              </a:ext>
            </a:extLst>
          </p:cNvPr>
          <p:cNvSpPr>
            <a:spLocks noGrp="1"/>
          </p:cNvSpPr>
          <p:nvPr>
            <p:ph type="title"/>
          </p:nvPr>
        </p:nvSpPr>
        <p:spPr/>
        <p:txBody>
          <a:bodyPr/>
          <a:lstStyle/>
          <a:p>
            <a:r>
              <a:rPr lang="en-US" dirty="0">
                <a:solidFill>
                  <a:schemeClr val="tx1"/>
                </a:solidFill>
              </a:rPr>
              <a:t>Rejection</a:t>
            </a:r>
          </a:p>
        </p:txBody>
      </p:sp>
      <p:sp>
        <p:nvSpPr>
          <p:cNvPr id="4" name="Content Placeholder 3">
            <a:extLst>
              <a:ext uri="{FF2B5EF4-FFF2-40B4-BE49-F238E27FC236}">
                <a16:creationId xmlns:a16="http://schemas.microsoft.com/office/drawing/2014/main" id="{8D3F3689-7606-69C0-F64D-92B76E43AC74}"/>
              </a:ext>
            </a:extLst>
          </p:cNvPr>
          <p:cNvSpPr>
            <a:spLocks noGrp="1"/>
          </p:cNvSpPr>
          <p:nvPr>
            <p:ph idx="1"/>
          </p:nvPr>
        </p:nvSpPr>
        <p:spPr/>
        <p:txBody>
          <a:bodyPr>
            <a:noAutofit/>
          </a:bodyPr>
          <a:lstStyle/>
          <a:p>
            <a:r>
              <a:rPr lang="en-US" dirty="0"/>
              <a:t>Unprocessable</a:t>
            </a:r>
          </a:p>
          <a:p>
            <a:r>
              <a:rPr lang="en-US" dirty="0"/>
              <a:t>Returned on the “front end”</a:t>
            </a:r>
          </a:p>
          <a:p>
            <a:r>
              <a:rPr lang="en-US" dirty="0"/>
              <a:t>Missing or incorrect information</a:t>
            </a:r>
          </a:p>
          <a:p>
            <a:r>
              <a:rPr lang="en-US" dirty="0"/>
              <a:t>No appeal rights; resubmit the service</a:t>
            </a:r>
          </a:p>
          <a:p>
            <a:r>
              <a:rPr lang="en-US" dirty="0"/>
              <a:t>MA130 and CO16 codes on RA</a:t>
            </a:r>
          </a:p>
          <a:p>
            <a:r>
              <a:rPr lang="en-US" dirty="0"/>
              <a:t>Patient not liable</a:t>
            </a:r>
          </a:p>
        </p:txBody>
      </p:sp>
    </p:spTree>
    <p:extLst>
      <p:ext uri="{BB962C8B-B14F-4D97-AF65-F5344CB8AC3E}">
        <p14:creationId xmlns:p14="http://schemas.microsoft.com/office/powerpoint/2010/main" val="16157700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GHA Document" ma:contentTypeID="0x010100145A4B23F966424BB4FD8A429A4EA29A00DCDC287B76D71443BBCAEBB9B354C5BD" ma:contentTypeVersion="57" ma:contentTypeDescription="" ma:contentTypeScope="" ma:versionID="5e2cc1c5393131587d5772ca78c73cce">
  <xsd:schema xmlns:xsd="http://www.w3.org/2001/XMLSchema" xmlns:xs="http://www.w3.org/2001/XMLSchema" xmlns:p="http://schemas.microsoft.com/office/2006/metadata/properties" xmlns:ns1="http://schemas.microsoft.com/sharepoint/v3" xmlns:ns2="http://schemas.microsoft.com/sharepoint.v3" xmlns:ns3="38319c59-cafe-4953-ac04-7a1f3d75c99d" xmlns:ns4="6c3c6057-49d3-4dc7-88e4-55d77bf3a92f" targetNamespace="http://schemas.microsoft.com/office/2006/metadata/properties" ma:root="true" ma:fieldsID="9d763ca9a23e998e7c442efb62e2b011" ns1:_="" ns2:_="" ns3:_="" ns4:_="">
    <xsd:import namespace="http://schemas.microsoft.com/sharepoint/v3"/>
    <xsd:import namespace="http://schemas.microsoft.com/sharepoint.v3"/>
    <xsd:import namespace="38319c59-cafe-4953-ac04-7a1f3d75c99d"/>
    <xsd:import namespace="6c3c6057-49d3-4dc7-88e4-55d77bf3a92f"/>
    <xsd:element name="properties">
      <xsd:complexType>
        <xsd:sequence>
          <xsd:element name="documentManagement">
            <xsd:complexType>
              <xsd:all>
                <xsd:element ref="ns2:CategoryDescription" minOccurs="0"/>
                <xsd:element ref="ns3:Document_x0020_Number" minOccurs="0"/>
                <xsd:element ref="ns3:Document_x0020_Type" minOccurs="0"/>
                <xsd:element ref="ns3:Latest_x0020_Changes" minOccurs="0"/>
                <xsd:element ref="ns3:Must_x0020_review_x0020_changes_x0020_with_x0020_staff"/>
                <xsd:element ref="ns3:New_x0020_Version_x0020_Email_x0020_Required"/>
                <xsd:element ref="ns3:Review_x0020_Notification_x0020_Date"/>
                <xsd:element ref="ns3:Functional_x0020_Area" minOccurs="0"/>
                <xsd:element ref="ns3:Branch" minOccurs="0"/>
                <xsd:element ref="ns3:Contract" minOccurs="0"/>
                <xsd:element ref="ns3:Topic2"/>
                <xsd:element ref="ns3:Workflow_x0020_Status" minOccurs="0"/>
                <xsd:element ref="ns4:Approve_x0020_Olli_x0020_Document" minOccurs="0"/>
                <xsd:element ref="ns3:Document_x0020_History" minOccurs="0"/>
                <xsd:element ref="ns3:Published_x0020_Version" minOccurs="0"/>
                <xsd:element ref="ns3:_dlc_DocId" minOccurs="0"/>
                <xsd:element ref="ns3:_dlc_DocIdUrl" minOccurs="0"/>
                <xsd:element ref="ns3:_dlc_DocIdPersistId" minOccurs="0"/>
                <xsd:element ref="ns1:RoutingRuleDescription" minOccurs="0"/>
                <xsd:element ref="ns3:SharedWithUsers" minOccurs="0"/>
                <xsd:element ref="ns3:Divi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4" nillable="true" ma:displayName="Description-old" ma:description="" ma:hidden="true"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2" nillable="true" ma:displayName="Description" ma:internalName="CategoryDescrip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8319c59-cafe-4953-ac04-7a1f3d75c99d" elementFormDefault="qualified">
    <xsd:import namespace="http://schemas.microsoft.com/office/2006/documentManagement/types"/>
    <xsd:import namespace="http://schemas.microsoft.com/office/infopath/2007/PartnerControls"/>
    <xsd:element name="Document_x0020_Number" ma:index="3" nillable="true" ma:displayName="Document Number" ma:internalName="Document_x0020_Number">
      <xsd:simpleType>
        <xsd:restriction base="dms:Text">
          <xsd:maxLength value="255"/>
        </xsd:restriction>
      </xsd:simpleType>
    </xsd:element>
    <xsd:element name="Document_x0020_Type" ma:index="4" nillable="true" ma:displayName="Document Type" ma:format="Dropdown" ma:internalName="Document_x0020_Type">
      <xsd:simpleType>
        <xsd:restriction base="dms:Choice">
          <xsd:enumeration value="Form"/>
          <xsd:enumeration value="Policy"/>
          <xsd:enumeration value="Process"/>
          <xsd:enumeration value="Reference"/>
          <xsd:enumeration value="Work Instruction"/>
        </xsd:restriction>
      </xsd:simpleType>
    </xsd:element>
    <xsd:element name="Latest_x0020_Changes" ma:index="5" nillable="true" ma:displayName="Latest Changes" ma:internalName="Latest_x0020_Changes">
      <xsd:simpleType>
        <xsd:restriction base="dms:Note"/>
      </xsd:simpleType>
    </xsd:element>
    <xsd:element name="Must_x0020_review_x0020_changes_x0020_with_x0020_staff" ma:index="6" ma:displayName="Must review changes with staff" ma:format="RadioButtons" ma:internalName="Must_x0020_review_x0020_changes_x0020_with_x0020_staff">
      <xsd:simpleType>
        <xsd:restriction base="dms:Choice">
          <xsd:enumeration value="Yes"/>
          <xsd:enumeration value="No"/>
        </xsd:restriction>
      </xsd:simpleType>
    </xsd:element>
    <xsd:element name="New_x0020_Version_x0020_Email_x0020_Required" ma:index="7" ma:displayName="New Version Email Required" ma:format="RadioButtons" ma:internalName="New_x0020_Version_x0020_Email_x0020_Required">
      <xsd:simpleType>
        <xsd:restriction base="dms:Choice">
          <xsd:enumeration value="Yes"/>
          <xsd:enumeration value="No"/>
        </xsd:restriction>
      </xsd:simpleType>
    </xsd:element>
    <xsd:element name="Review_x0020_Notification_x0020_Date" ma:index="8" ma:displayName="Review Notification Date" ma:format="DateOnly" ma:internalName="Review_x0020_Notification_x0020_Date">
      <xsd:simpleType>
        <xsd:restriction base="dms:DateTime"/>
      </xsd:simpleType>
    </xsd:element>
    <xsd:element name="Functional_x0020_Area" ma:index="9" nillable="true" ma:displayName="Functional Area" ma:format="Dropdown" ma:internalName="Functional_x0020_Area" ma:readOnly="false">
      <xsd:simpleType>
        <xsd:union memberTypes="dms:Text">
          <xsd:simpleType>
            <xsd:restriction base="dms:Choice">
              <xsd:enumeration value="Audit"/>
              <xsd:enumeration value="Clinical Services"/>
              <xsd:enumeration value="Contract Administration"/>
              <xsd:enumeration value="Financial Services"/>
              <xsd:enumeration value="Administration &amp; Support"/>
              <xsd:enumeration value="Provider Services"/>
              <xsd:enumeration value="Systems &amp; Technology"/>
            </xsd:restriction>
          </xsd:simpleType>
        </xsd:union>
      </xsd:simpleType>
    </xsd:element>
    <xsd:element name="Branch" ma:index="10" nillable="true" ma:displayName="Branch" ma:format="Dropdown" ma:internalName="Branch">
      <xsd:simpleType>
        <xsd:restriction base="dms:Choice">
          <xsd:enumeration value="Appeals/Redeterminations"/>
          <xsd:enumeration value="Audit"/>
          <xsd:enumeration value="Audit - Appeals"/>
          <xsd:enumeration value="Audit - Cost Report Reopenings"/>
          <xsd:enumeration value="Audit - Field Office"/>
          <xsd:enumeration value="Audit - Reimbursement"/>
          <xsd:enumeration value="Audit - Supervisors"/>
          <xsd:enumeration value="Business Systems Support"/>
          <xsd:enumeration value="CCU"/>
          <xsd:enumeration value="CERT"/>
          <xsd:enumeration value="Claims"/>
          <xsd:enumeration value="Complaint Screening"/>
          <xsd:enumeration value="Customer Service"/>
          <xsd:enumeration value="Document Services"/>
          <xsd:enumeration value="Financial Reporting"/>
          <xsd:enumeration value="FOIA"/>
          <xsd:enumeration value="INSIGHT"/>
          <xsd:enumeration value="Internal Systems"/>
          <xsd:enumeration value="MAC Administration"/>
          <xsd:enumeration value="Medical Review"/>
          <xsd:enumeration value="Medicare Guidance"/>
          <xsd:enumeration value="MedPub"/>
          <xsd:enumeration value="MIP"/>
          <xsd:enumeration value="Monitoring &amp; Complaint Screening"/>
          <xsd:enumeration value="Operational Training"/>
          <xsd:enumeration value="Payment Recovery"/>
          <xsd:enumeration value="Policy"/>
          <xsd:enumeration value="Provider Enrollment"/>
          <xsd:enumeration value="Provider Outreach &amp; Education"/>
          <xsd:enumeration value="Quality Assurance"/>
          <xsd:enumeration value="Quality Management"/>
          <xsd:enumeration value="RA"/>
          <xsd:enumeration value="Reimbursement"/>
          <xsd:enumeration value="Secondary Payer"/>
          <xsd:enumeration value="STAR"/>
          <xsd:enumeration value="Tech Support"/>
          <xsd:enumeration value="UPIC-JOA"/>
          <xsd:enumeration value="Web Development"/>
          <xsd:enumeration value="Ready to Archive"/>
        </xsd:restriction>
      </xsd:simpleType>
    </xsd:element>
    <xsd:element name="Contract" ma:index="11" nillable="true" ma:displayName="Contract" ma:format="Dropdown" ma:internalName="Contract" ma:readOnly="false">
      <xsd:simpleType>
        <xsd:union memberTypes="dms:Text">
          <xsd:simpleType>
            <xsd:restriction base="dms:Choice">
              <xsd:enumeration value="(None)"/>
              <xsd:enumeration value="Part A"/>
              <xsd:enumeration value="Part B"/>
              <xsd:enumeration value="Shared"/>
            </xsd:restriction>
          </xsd:simpleType>
        </xsd:union>
      </xsd:simpleType>
    </xsd:element>
    <xsd:element name="Topic2" ma:index="12" ma:displayName="Topic" ma:format="Dropdown" ma:internalName="Topic2" ma:readOnly="false">
      <xsd:simpleType>
        <xsd:restriction base="dms:Choice">
          <xsd:enumeration value="(None)"/>
          <xsd:enumeration value="935"/>
          <xsd:enumeration value="1099"/>
          <xsd:enumeration value="Accounts Payable"/>
          <xsd:enumeration value="Accounts Receivable"/>
          <xsd:enumeration value="Advance Payments"/>
          <xsd:enumeration value="Approval"/>
          <xsd:enumeration value="Assignment"/>
          <xsd:enumeration value="Audit - Acceptability"/>
          <xsd:enumeration value="Audit - Audit Programs"/>
          <xsd:enumeration value="Audit - Claim Calculations"/>
          <xsd:enumeration value="Audit - DSH/LIP"/>
          <xsd:enumeration value="Audit - EHR Workpapers"/>
          <xsd:enumeration value="Audit - IME/GME/NAH"/>
          <xsd:enumeration value="Audit - IRF, LTCH, and Provider-Based Reviews"/>
          <xsd:enumeration value="Audit - Letters"/>
          <xsd:enumeration value="Audit - Rates"/>
          <xsd:enumeration value="Audit - SCH/MDH"/>
          <xsd:enumeration value="Audit - Settlement Worksheets"/>
          <xsd:enumeration value="Audit - Tentative Settlement"/>
          <xsd:enumeration value="Audit - UDR Workpapers"/>
          <xsd:enumeration value="Audit - UDRs"/>
          <xsd:enumeration value="Audit - Wage Index"/>
          <xsd:enumeration value="Banking"/>
          <xsd:enumeration value="Bankruptcy"/>
          <xsd:enumeration value="Beneficiary letter"/>
          <xsd:enumeration value="CA View"/>
          <xsd:enumeration value="Call Log"/>
          <xsd:enumeration value="CCU Reports"/>
          <xsd:enumeration value="CERT"/>
          <xsd:enumeration value="Checklist"/>
          <xsd:enumeration value="CMS"/>
          <xsd:enumeration value="COBC"/>
          <xsd:enumeration value="Communique"/>
          <xsd:enumeration value="Coordination of Benefits"/>
          <xsd:enumeration value="Corrective-Preventive Action"/>
          <xsd:enumeration value="Correspondence"/>
          <xsd:enumeration value="CRNA"/>
          <xsd:enumeration value="Cycle"/>
          <xsd:enumeration value="Data Analysis"/>
          <xsd:enumeration value="DCS/Treasury"/>
          <xsd:enumeration value="Development"/>
          <xsd:enumeration value="Divisional"/>
          <xsd:enumeration value="Document Control"/>
          <xsd:enumeration value="Draft CR"/>
          <xsd:enumeration value="Education – Internal"/>
          <xsd:enumeration value="Education – Provider"/>
          <xsd:enumeration value="EFT"/>
          <xsd:enumeration value="eNews"/>
          <xsd:enumeration value="ERS"/>
          <xsd:enumeration value="External Audit"/>
          <xsd:enumeration value="Fax"/>
          <xsd:enumeration value="First Level Appeal"/>
          <xsd:enumeration value="FISS"/>
          <xsd:enumeration value="HIGLAS"/>
          <xsd:enumeration value="Inquiries"/>
          <xsd:enumeration value="Internal Audit"/>
          <xsd:enumeration value="Internal Controls"/>
          <xsd:enumeration value="IRR"/>
          <xsd:enumeration value="IVR"/>
          <xsd:enumeration value="J5"/>
          <xsd:enumeration value="J8"/>
          <xsd:enumeration value="Macro"/>
          <xsd:enumeration value="Maintenance"/>
          <xsd:enumeration value="Management Review"/>
          <xsd:enumeration value="Master List"/>
          <xsd:enumeration value="Meetings"/>
          <xsd:enumeration value="MR Letter"/>
          <xsd:enumeration value="NICE"/>
          <xsd:enumeration value="Nonconforming Service"/>
          <xsd:enumeration value="NRF"/>
          <xsd:enumeration value="OCR"/>
          <xsd:enumeration value="OnBase"/>
          <xsd:enumeration value="Pecos"/>
          <xsd:enumeration value="Performance Metrics"/>
          <xsd:enumeration value="Portal Support"/>
          <xsd:enumeration value="Problem Prioritization"/>
          <xsd:enumeration value="Processing Applications"/>
          <xsd:enumeration value="Production"/>
          <xsd:enumeration value="Provider Letter"/>
          <xsd:enumeration value="Quality"/>
          <xsd:enumeration value="Receipt"/>
          <xsd:enumeration value="Referral"/>
          <xsd:enumeration value="Regulation and Informational Materials"/>
          <xsd:enumeration value="Release"/>
          <xsd:enumeration value="Reopening"/>
          <xsd:enumeration value="Reporting"/>
          <xsd:enumeration value="Review"/>
          <xsd:enumeration value="Sampling"/>
          <xsd:enumeration value="Second Level Appeal"/>
          <xsd:enumeration value="Service Level Agreement"/>
          <xsd:enumeration value="Service Requests-Referrals"/>
          <xsd:enumeration value="Systems Support"/>
          <xsd:enumeration value="Thank Yous"/>
          <xsd:enumeration value="Third Party"/>
          <xsd:enumeration value="Training"/>
          <xsd:enumeration value="Training Delivery"/>
          <xsd:enumeration value="Training Development"/>
          <xsd:enumeration value="Trending"/>
          <xsd:enumeration value="Validation"/>
          <xsd:enumeration value="Voluntary Refunds"/>
          <xsd:enumeration value="Website"/>
          <xsd:enumeration value="WFO"/>
          <xsd:enumeration value="Workload"/>
          <xsd:enumeration value="Worksheet"/>
          <xsd:enumeration value="Write Off"/>
          <xsd:enumeration value="ZPIC/UPIC"/>
        </xsd:restriction>
      </xsd:simpleType>
    </xsd:element>
    <xsd:element name="Workflow_x0020_Status" ma:index="13" nillable="true" ma:displayName="Workflow Status" ma:default="New" ma:format="Dropdown" ma:internalName="Workflow_x0020_Status" ma:readOnly="false">
      <xsd:simpleType>
        <xsd:union memberTypes="dms:Text">
          <xsd:simpleType>
            <xsd:restriction base="dms:Choice">
              <xsd:enumeration value="New"/>
              <xsd:enumeration value="Edit"/>
              <xsd:enumeration value="Review"/>
              <xsd:enumeration value="Approval"/>
              <xsd:enumeration value="Ready"/>
              <xsd:enumeration value="Active"/>
            </xsd:restriction>
          </xsd:simpleType>
        </xsd:union>
      </xsd:simpleType>
    </xsd:element>
    <xsd:element name="Document_x0020_History" ma:index="15" nillable="true" ma:displayName="Document History" ma:internalName="Document_x0020_History">
      <xsd:simpleType>
        <xsd:restriction base="dms:Note">
          <xsd:maxLength value="255"/>
        </xsd:restriction>
      </xsd:simpleType>
    </xsd:element>
    <xsd:element name="Published_x0020_Version" ma:index="16" nillable="true" ma:displayName="Published Version" ma:internalName="Published_x0020_Version">
      <xsd:simpleType>
        <xsd:restriction base="dms:Text">
          <xsd:maxLength value="255"/>
        </xsd:restriction>
      </xsd:simpleType>
    </xsd:element>
    <xsd:element name="_dlc_DocId" ma:index="17" nillable="true" ma:displayName="Document ID Value" ma:description="The value of the document ID assigned to this item." ma:internalName="_dlc_DocId" ma:readOnly="true">
      <xsd:simpleType>
        <xsd:restriction base="dms:Text"/>
      </xsd:simpleType>
    </xsd:element>
    <xsd:element name="_dlc_DocIdUrl" ma:index="1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element name="SharedWithUsers" ma:index="2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vision" ma:index="28" nillable="true" ma:displayName="Division" ma:default="Government Health Administrators" ma:hidden="true" ma:internalName="Divis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c3c6057-49d3-4dc7-88e4-55d77bf3a92f" elementFormDefault="qualified">
    <xsd:import namespace="http://schemas.microsoft.com/office/2006/documentManagement/types"/>
    <xsd:import namespace="http://schemas.microsoft.com/office/infopath/2007/PartnerControls"/>
    <xsd:element name="Approve_x0020_Olli_x0020_Document" ma:index="14" nillable="true" ma:displayName="Approve Olli Document" ma:internalName="Approve_x0020_Olli_x0020_Document">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Workflow_x0020_Status xmlns="38319c59-cafe-4953-ac04-7a1f3d75c99d">Active</Workflow_x0020_Status>
    <Must_x0020_review_x0020_changes_x0020_with_x0020_staff xmlns="38319c59-cafe-4953-ac04-7a1f3d75c99d"/>
    <Functional_x0020_Area xmlns="38319c59-cafe-4953-ac04-7a1f3d75c99d">Provider Services</Functional_x0020_Area>
    <Topic2 xmlns="38319c59-cafe-4953-ac04-7a1f3d75c99d">Education – Internal</Topic2>
    <Branch xmlns="38319c59-cafe-4953-ac04-7a1f3d75c99d">Provider Outreach &amp; Education</Branch>
    <CategoryDescription xmlns="http://schemas.microsoft.com/sharepoint.v3" xsi:nil="true"/>
    <_dlc_DocId xmlns="38319c59-cafe-4953-ac04-7a1f3d75c99d">GHA0-287831341-28786</_dlc_DocId>
    <Approve_x0020_Olli_x0020_Document xmlns="6c3c6057-49d3-4dc7-88e4-55d77bf3a92f">
      <Url xsi:nil="true"/>
      <Description xsi:nil="true"/>
    </Approve_x0020_Olli_x0020_Document>
    <New_x0020_Version_x0020_Email_x0020_Required xmlns="38319c59-cafe-4953-ac04-7a1f3d75c99d"/>
    <Review_x0020_Notification_x0020_Date xmlns="38319c59-cafe-4953-ac04-7a1f3d75c99d">2027-11-01T05:00:00+00:00</Review_x0020_Notification_x0020_Date>
    <Latest_x0020_Changes xmlns="38319c59-cafe-4953-ac04-7a1f3d75c99d">Change the directions and reducing the number of required slides
Substansial review complete</Latest_x0020_Changes>
    <Document_x0020_Number xmlns="38319c59-cafe-4953-ac04-7a1f3d75c99d" xsi:nil="true"/>
    <RoutingRuleDescription xmlns="http://schemas.microsoft.com/sharepoint/v3" xsi:nil="true"/>
    <Division xmlns="38319c59-cafe-4953-ac04-7a1f3d75c99d">Government Health Administrators</Division>
    <Contract xmlns="38319c59-cafe-4953-ac04-7a1f3d75c99d">Shared</Contract>
    <_dlc_DocIdUrl xmlns="38319c59-cafe-4953-ac04-7a1f3d75c99d">
      <Url>https://knowledge.wpsic.com/lib/gha/_layouts/15/DocIdRedir.aspx?ID=GHA0-287831341-28786</Url>
      <Description>GHA0-287831341-28786</Description>
    </_dlc_DocIdUrl>
    <Document_x0020_Type xmlns="38319c59-cafe-4953-ac04-7a1f3d75c99d">Form</Document_x0020_Type>
    <Document_x0020_History xmlns="38319c59-cafe-4953-ac04-7a1f3d75c99d" xsi:nil="true"/>
    <Published_x0020_Version xmlns="38319c59-cafe-4953-ac04-7a1f3d75c99d">15.0</Published_x0020_Version>
  </documentManagement>
</p:properties>
</file>

<file path=customXml/itemProps1.xml><?xml version="1.0" encoding="utf-8"?>
<ds:datastoreItem xmlns:ds="http://schemas.openxmlformats.org/officeDocument/2006/customXml" ds:itemID="{264AF9C4-1ED0-4026-BE73-7CEB54E67A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
    <ds:schemaRef ds:uri="38319c59-cafe-4953-ac04-7a1f3d75c99d"/>
    <ds:schemaRef ds:uri="6c3c6057-49d3-4dc7-88e4-55d77bf3a9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27F3572-F5BA-4E12-9ED2-E593CE0E6171}">
  <ds:schemaRefs>
    <ds:schemaRef ds:uri="http://schemas.microsoft.com/sharepoint/events"/>
  </ds:schemaRefs>
</ds:datastoreItem>
</file>

<file path=customXml/itemProps3.xml><?xml version="1.0" encoding="utf-8"?>
<ds:datastoreItem xmlns:ds="http://schemas.openxmlformats.org/officeDocument/2006/customXml" ds:itemID="{9D6FC670-C8E1-41BE-A7F2-A26CECE20381}">
  <ds:schemaRefs>
    <ds:schemaRef ds:uri="http://schemas.microsoft.com/sharepoint/v3/contenttype/forms"/>
  </ds:schemaRefs>
</ds:datastoreItem>
</file>

<file path=customXml/itemProps4.xml><?xml version="1.0" encoding="utf-8"?>
<ds:datastoreItem xmlns:ds="http://schemas.openxmlformats.org/officeDocument/2006/customXml" ds:itemID="{68059118-2547-4481-829E-D13DAE6B8F68}">
  <ds:schemaRefs>
    <ds:schemaRef ds:uri="38319c59-cafe-4953-ac04-7a1f3d75c99d"/>
    <ds:schemaRef ds:uri="http://schemas.microsoft.com/sharepoint/v3"/>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6c3c6057-49d3-4dc7-88e4-55d77bf3a92f"/>
    <ds:schemaRef ds:uri="http://purl.org/dc/elements/1.1/"/>
    <ds:schemaRef ds:uri="http://schemas.microsoft.com/office/2006/metadata/properties"/>
    <ds:schemaRef ds:uri="http://schemas.microsoft.com/sharepoint.v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1220</TotalTime>
  <Words>1978</Words>
  <Application>Microsoft Office PowerPoint</Application>
  <PresentationFormat>Widescreen</PresentationFormat>
  <Paragraphs>358</Paragraphs>
  <Slides>51</Slides>
  <Notes>49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51</vt:i4>
      </vt:variant>
    </vt:vector>
  </HeadingPairs>
  <TitlesOfParts>
    <vt:vector size="55" baseType="lpstr">
      <vt:lpstr>Aptos</vt:lpstr>
      <vt:lpstr>Arial</vt:lpstr>
      <vt:lpstr>Calibri</vt:lpstr>
      <vt:lpstr>Office Theme</vt:lpstr>
      <vt:lpstr>Common Part B Nurse Practitioner Rejections and Denials</vt:lpstr>
      <vt:lpstr>Objective &amp; Agenda</vt:lpstr>
      <vt:lpstr>The Claim Process</vt:lpstr>
      <vt:lpstr>Claim Submission</vt:lpstr>
      <vt:lpstr>Remittance Advice (RA)</vt:lpstr>
      <vt:lpstr>Claim Adjustment Reasons and Remark Codes</vt:lpstr>
      <vt:lpstr>Claim Adjustment Group Codes</vt:lpstr>
      <vt:lpstr>Code Maintenance</vt:lpstr>
      <vt:lpstr>Rejection</vt:lpstr>
      <vt:lpstr>Denial</vt:lpstr>
      <vt:lpstr>Correct or Appeal</vt:lpstr>
      <vt:lpstr>Potential Actions to Choose</vt:lpstr>
      <vt:lpstr>Appeals</vt:lpstr>
      <vt:lpstr>Appeals Resources</vt:lpstr>
      <vt:lpstr>Data Dashboard</vt:lpstr>
      <vt:lpstr>Ways to View Data</vt:lpstr>
      <vt:lpstr>Data Slicers</vt:lpstr>
      <vt:lpstr>Common Rejection Reasons – Specialty 50</vt:lpstr>
      <vt:lpstr>More Common Rejection Reasons – Specialty 50</vt:lpstr>
      <vt:lpstr>Common Rejections by CPT/HCPCS Code – Specialty 50</vt:lpstr>
      <vt:lpstr>More Common Rejections by CPT/HCPCS Code – Specialty 50</vt:lpstr>
      <vt:lpstr>Specialty 50 – Common Rejections by CPT/HCPCS</vt:lpstr>
      <vt:lpstr>Trending Example – Specialty 50 – Rejections</vt:lpstr>
      <vt:lpstr>Common Denial Reasons – Specialty 50</vt:lpstr>
      <vt:lpstr>More Common Denial Reasons – Specialty 50</vt:lpstr>
      <vt:lpstr>Common Denials by CPT/HCPCS Code – Specialty 50</vt:lpstr>
      <vt:lpstr>More Common Denials by CPT/HCPCS Code – Specialty 50</vt:lpstr>
      <vt:lpstr>Trending Example – Specialty 50 Denials</vt:lpstr>
      <vt:lpstr>Modifier Issue Fixes</vt:lpstr>
      <vt:lpstr>Patient Eligibility Fixes</vt:lpstr>
      <vt:lpstr>Provider Number Fixes</vt:lpstr>
      <vt:lpstr>Avoid Duplicate Denials</vt:lpstr>
      <vt:lpstr>Claim Form Instructions</vt:lpstr>
      <vt:lpstr>Avoid MSP Denials</vt:lpstr>
      <vt:lpstr>Avoid National Correct Coding Initiative (NCCI) Edit Denials</vt:lpstr>
      <vt:lpstr>More Resources and Tools</vt:lpstr>
      <vt:lpstr>Interactive Voice Response (IVR) System</vt:lpstr>
      <vt:lpstr>WPS Secure Net Access Portal (SNAP)</vt:lpstr>
      <vt:lpstr>Website Resource - Rejections</vt:lpstr>
      <vt:lpstr>Website Resource - Denials</vt:lpstr>
      <vt:lpstr>WPS Resources</vt:lpstr>
      <vt:lpstr>More WPS Resources</vt:lpstr>
      <vt:lpstr>WPS Medicare EDI Webpage</vt:lpstr>
      <vt:lpstr>CMS Resources</vt:lpstr>
      <vt:lpstr>More CMS Resources</vt:lpstr>
      <vt:lpstr>CMS Advanced Practice Registered Nurses (APRNs) webpage</vt:lpstr>
      <vt:lpstr>Questions and Answers</vt:lpstr>
      <vt:lpstr>Survey</vt:lpstr>
      <vt:lpstr>Thanks for attending!</vt:lpstr>
      <vt:lpstr>Disclaimers</vt:lpstr>
      <vt:lpstr>CPT Copyright Notice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 11 04 Common Part B Nurse Practitioner Rejections and Denials</dc:title>
  <dc:creator>Ryan, Thom</dc:creator>
  <cp:lastModifiedBy>Ryan, Thom</cp:lastModifiedBy>
  <cp:revision>79</cp:revision>
  <cp:lastPrinted>2024-11-27T17:10:04Z</cp:lastPrinted>
  <dcterms:created xsi:type="dcterms:W3CDTF">2024-08-22T14:51:40Z</dcterms:created>
  <dcterms:modified xsi:type="dcterms:W3CDTF">2025-10-28T10:13:45Z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0x010100145A4B23F966424BB4FD8A429A4EA29A00DCDC287B76D71443BBCAEBB9B354C5BD</vt:lpwstr>
  </property>
  <property fmtid="{D5CDD505-2E9C-101B-9397-08002B2CF9AE}" pid="3" name="_dlc_DocIdItemGuid">
    <vt:lpwstr>b2144ec2-a654-45d5-bb83-74bec49802ee</vt:lpwstr>
  </property>
  <property fmtid="{D5CDD505-2E9C-101B-9397-08002B2CF9AE}" pid="4" name="WorkflowChangePath">
    <vt:lpwstr>a4216109-3f9e-43cc-90ff-b52cd27f9e9b,19;a4216109-3f9e-43cc-90ff-b52cd27f9e9b,19;a4216109-3f9e-43cc-90ff-b52cd27f9e9b,65;a4216109-3f9e-43cc-90ff-b52cd27f9e9b,65;a4216109-3f9e-43cc-90ff-b52cd27f9e9b,106;a4216109-3f9e-43cc-90ff-b52cd27f9e9b,106;a4216109-3f9e-43cc-90ff-b52cd27f9e9b,152;a4216109-3f9e-43cc-90ff-b52cd27f9e9b,152;a4216109-3f9e-43cc-90ff-b52cd27f9e9b,170;a4216109-3f9e-43cc-90ff-b52cd27f9e9b,170;a4216109-3f9e-43cc-90ff-b52cd27f9e9b,189;a4216109-3f9e-43cc-90ff-b52cd27f9e9b,189;ca5dd580-a938-4591-ab74-9445f19a3867,209;ca5dd580-a938-4591-ab74-9445f19a3867,209;ca5dd580-a938-4591-ab74-9445f19a3867,232;ca5dd580-a938-4591-ab74-9445f19a3867,232;0339a340-c44f-4d57-891a-29de4e5c9760,254;0339a340-c44f-4d57-891a-29de4e5c9760,254;820556b3-092b-4703-b329-821583cbfa39,275;820556b3-092b-4703-b329-821583cbfa39,275;820556b3-092b-4703-b329-821583cbfa39,296;820556b3-092b-4703-b329-821583cbfa39,296;820556b3-092b-4703-b329-821583cbfa39,334;820556b3-092b-4703-b329-821583cbfa39,334;820556b3-092b-4703-b329-821583cbfa39,356;820556b3-092b-4703-b329-821583cbfa39,356;820556b3-092b-4703-b329-821583cbfa39,376;820556b3-092b-4703-b329-821583cbfa39,376;820556b3-092b-4703-b329-821583cbfa39,410;820556b3-092b-4703-b329-821583cbfa39,410;</vt:lpwstr>
  </property>
  <property fmtid="{D5CDD505-2E9C-101B-9397-08002B2CF9AE}" pid="5" name="SendReminderNoticeTo">
    <vt:lpwstr>548;#i:0#.w|corp\0006890,#i:0#.w|corp\0006890,#Thom.Ryan@wpsic.com,#Thom.Ryan@wpsic.com,#Ryan, Thom,#,#,#;#544;#i:0#.w|corp\0014800,#i:0#.w|corp\0014800,#Maria.Diaz@wpsic.com,#Maria.Diaz@wpsic.com,#Diaz, Maria,#,#,#</vt:lpwstr>
  </property>
  <property fmtid="{D5CDD505-2E9C-101B-9397-08002B2CF9AE}" pid="6" name="Publish Document">
    <vt:lpwstr>https://knowledge.wpsic.com/lib/gha/_layouts/15/wrkstat.aspx?List=6c3c6057-49d3-4dc7-88e4-55d77bf3a92f&amp;WorkflowInstanceName=d8df4180-8056-4c02-bbfe-910d4f9446c0, Publish</vt:lpwstr>
  </property>
</Properties>
</file>