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5"/>
  </p:sldMasterIdLst>
  <p:notesMasterIdLst>
    <p:notesMasterId r:id="rId49"/>
  </p:notesMasterIdLst>
  <p:handoutMasterIdLst>
    <p:handoutMasterId r:id="rId50"/>
  </p:handoutMasterIdLst>
  <p:sldIdLst>
    <p:sldId id="280" r:id="rId6"/>
    <p:sldId id="270" r:id="rId7"/>
    <p:sldId id="440" r:id="rId8"/>
    <p:sldId id="450" r:id="rId9"/>
    <p:sldId id="452" r:id="rId10"/>
    <p:sldId id="484" r:id="rId11"/>
    <p:sldId id="470" r:id="rId12"/>
    <p:sldId id="513" r:id="rId13"/>
    <p:sldId id="447" r:id="rId14"/>
    <p:sldId id="472" r:id="rId15"/>
    <p:sldId id="473" r:id="rId16"/>
    <p:sldId id="474" r:id="rId17"/>
    <p:sldId id="441" r:id="rId18"/>
    <p:sldId id="475" r:id="rId19"/>
    <p:sldId id="476" r:id="rId20"/>
    <p:sldId id="504" r:id="rId21"/>
    <p:sldId id="442" r:id="rId22"/>
    <p:sldId id="456" r:id="rId23"/>
    <p:sldId id="477" r:id="rId24"/>
    <p:sldId id="457" r:id="rId25"/>
    <p:sldId id="460" r:id="rId26"/>
    <p:sldId id="459" r:id="rId27"/>
    <p:sldId id="462" r:id="rId28"/>
    <p:sldId id="509" r:id="rId29"/>
    <p:sldId id="464" r:id="rId30"/>
    <p:sldId id="505" r:id="rId31"/>
    <p:sldId id="458" r:id="rId32"/>
    <p:sldId id="503" r:id="rId33"/>
    <p:sldId id="463" r:id="rId34"/>
    <p:sldId id="465" r:id="rId35"/>
    <p:sldId id="508" r:id="rId36"/>
    <p:sldId id="469" r:id="rId37"/>
    <p:sldId id="488" r:id="rId38"/>
    <p:sldId id="486" r:id="rId39"/>
    <p:sldId id="506" r:id="rId40"/>
    <p:sldId id="489" r:id="rId41"/>
    <p:sldId id="493" r:id="rId42"/>
    <p:sldId id="507" r:id="rId43"/>
    <p:sldId id="468" r:id="rId44"/>
    <p:sldId id="511" r:id="rId45"/>
    <p:sldId id="512" r:id="rId46"/>
    <p:sldId id="479" r:id="rId47"/>
    <p:sldId id="483"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3193117-5931-5432-91C6-1AAA266DF328}" name="Ryan, Thom" initials="TR" userId="S::0006890@wpsic.com::b97adbfa-36e0-4d63-bdfd-a3dd3e8f49ef" providerId="AD"/>
  <p188:author id="{37C6289E-B90F-46E8-B7A9-FCF78772E379}" name="Foster, Leanne" initials="" userId="S::0002397@wpsic.com::24f0f9e0-8f9b-49a7-81a3-9d2f399caff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17DB4"/>
    <a:srgbClr val="003A5D"/>
    <a:srgbClr val="F891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8" autoAdjust="0"/>
    <p:restoredTop sz="86410" autoAdjust="0"/>
  </p:normalViewPr>
  <p:slideViewPr>
    <p:cSldViewPr snapToGrid="0" snapToObjects="1">
      <p:cViewPr varScale="1">
        <p:scale>
          <a:sx n="53" d="100"/>
          <a:sy n="53" d="100"/>
        </p:scale>
        <p:origin x="428"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3" d="100"/>
          <a:sy n="83" d="100"/>
        </p:scale>
        <p:origin x="3930"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handoutMaster" Target="handoutMasters/handoutMaster1.xml"/><Relationship Id="rId55"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75B812-B55C-F963-0424-D66790B3450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A54C994-23A5-6DC3-722C-4FE3E5EE21C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B741E7-6599-410D-ACEB-6E45887D8C6A}" type="datetimeFigureOut">
              <a:rPr lang="en-US" smtClean="0"/>
              <a:t>7/11/2024</a:t>
            </a:fld>
            <a:endParaRPr lang="en-US" dirty="0"/>
          </a:p>
        </p:txBody>
      </p:sp>
      <p:sp>
        <p:nvSpPr>
          <p:cNvPr id="4" name="Footer Placeholder 3">
            <a:extLst>
              <a:ext uri="{FF2B5EF4-FFF2-40B4-BE49-F238E27FC236}">
                <a16:creationId xmlns:a16="http://schemas.microsoft.com/office/drawing/2014/main" id="{E627FEED-A9E0-77DB-08F1-2E9042512C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713B5FD-EB69-CE14-53AF-6F1814E6C83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B2DBBE-78A7-4229-8B03-BD4C2BA33311}" type="slidenum">
              <a:rPr lang="en-US" smtClean="0"/>
              <a:t>‹#›</a:t>
            </a:fld>
            <a:endParaRPr lang="en-US" dirty="0"/>
          </a:p>
        </p:txBody>
      </p:sp>
    </p:spTree>
    <p:extLst>
      <p:ext uri="{BB962C8B-B14F-4D97-AF65-F5344CB8AC3E}">
        <p14:creationId xmlns:p14="http://schemas.microsoft.com/office/powerpoint/2010/main" val="519514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A38B04-4D7D-6148-8C3F-37CE9408ACEF}" type="datetimeFigureOut">
              <a:rPr lang="en-US" smtClean="0"/>
              <a:t>7/11/2024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ABEBA1-951B-0F4A-95D0-9F1CC3ADD46B}" type="slidenum">
              <a:rPr lang="en-US" smtClean="0"/>
              <a:t>‹#›</a:t>
            </a:fld>
            <a:endParaRPr lang="en-US" dirty="0"/>
          </a:p>
        </p:txBody>
      </p:sp>
    </p:spTree>
    <p:extLst>
      <p:ext uri="{BB962C8B-B14F-4D97-AF65-F5344CB8AC3E}">
        <p14:creationId xmlns:p14="http://schemas.microsoft.com/office/powerpoint/2010/main" val="348444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ABEBA1-951B-0F4A-95D0-9F1CC3ADD46B}" type="slidenum">
              <a:rPr lang="en-US" smtClean="0"/>
              <a:t>1</a:t>
            </a:fld>
            <a:endParaRPr lang="en-US" dirty="0"/>
          </a:p>
        </p:txBody>
      </p:sp>
    </p:spTree>
    <p:extLst>
      <p:ext uri="{BB962C8B-B14F-4D97-AF65-F5344CB8AC3E}">
        <p14:creationId xmlns:p14="http://schemas.microsoft.com/office/powerpoint/2010/main" val="3744005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ABEBA1-951B-0F4A-95D0-9F1CC3ADD46B}" type="slidenum">
              <a:rPr lang="en-US" smtClean="0"/>
              <a:t>2</a:t>
            </a:fld>
            <a:endParaRPr lang="en-US" dirty="0"/>
          </a:p>
        </p:txBody>
      </p:sp>
    </p:spTree>
    <p:extLst>
      <p:ext uri="{BB962C8B-B14F-4D97-AF65-F5344CB8AC3E}">
        <p14:creationId xmlns:p14="http://schemas.microsoft.com/office/powerpoint/2010/main" val="1256334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ABEBA1-951B-0F4A-95D0-9F1CC3ADD46B}" type="slidenum">
              <a:rPr lang="en-US" smtClean="0"/>
              <a:t>7</a:t>
            </a:fld>
            <a:endParaRPr lang="en-US" dirty="0"/>
          </a:p>
        </p:txBody>
      </p:sp>
    </p:spTree>
    <p:extLst>
      <p:ext uri="{BB962C8B-B14F-4D97-AF65-F5344CB8AC3E}">
        <p14:creationId xmlns:p14="http://schemas.microsoft.com/office/powerpoint/2010/main" val="1045701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ABEBA1-951B-0F4A-95D0-9F1CC3ADD46B}" type="slidenum">
              <a:rPr lang="en-US" smtClean="0"/>
              <a:t>19</a:t>
            </a:fld>
            <a:endParaRPr lang="en-US" dirty="0"/>
          </a:p>
        </p:txBody>
      </p:sp>
    </p:spTree>
    <p:extLst>
      <p:ext uri="{BB962C8B-B14F-4D97-AF65-F5344CB8AC3E}">
        <p14:creationId xmlns:p14="http://schemas.microsoft.com/office/powerpoint/2010/main" val="699909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ABEBA1-951B-0F4A-95D0-9F1CC3ADD46B}" type="slidenum">
              <a:rPr lang="en-US" smtClean="0"/>
              <a:t>24</a:t>
            </a:fld>
            <a:endParaRPr lang="en-US" dirty="0"/>
          </a:p>
        </p:txBody>
      </p:sp>
    </p:spTree>
    <p:extLst>
      <p:ext uri="{BB962C8B-B14F-4D97-AF65-F5344CB8AC3E}">
        <p14:creationId xmlns:p14="http://schemas.microsoft.com/office/powerpoint/2010/main" val="2716283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ABEBA1-951B-0F4A-95D0-9F1CC3ADD46B}" type="slidenum">
              <a:rPr lang="en-US" smtClean="0"/>
              <a:t>32</a:t>
            </a:fld>
            <a:endParaRPr lang="en-US" dirty="0"/>
          </a:p>
        </p:txBody>
      </p:sp>
    </p:spTree>
    <p:extLst>
      <p:ext uri="{BB962C8B-B14F-4D97-AF65-F5344CB8AC3E}">
        <p14:creationId xmlns:p14="http://schemas.microsoft.com/office/powerpoint/2010/main" val="1728150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ABEBA1-951B-0F4A-95D0-9F1CC3ADD46B}" type="slidenum">
              <a:rPr lang="en-US" smtClean="0"/>
              <a:t>41</a:t>
            </a:fld>
            <a:endParaRPr lang="en-US" dirty="0"/>
          </a:p>
        </p:txBody>
      </p:sp>
    </p:spTree>
    <p:extLst>
      <p:ext uri="{BB962C8B-B14F-4D97-AF65-F5344CB8AC3E}">
        <p14:creationId xmlns:p14="http://schemas.microsoft.com/office/powerpoint/2010/main" val="1132866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them to complete the survey. Thank them for attending</a:t>
            </a:r>
          </a:p>
        </p:txBody>
      </p:sp>
      <p:sp>
        <p:nvSpPr>
          <p:cNvPr id="4" name="Slide Number Placeholder 3"/>
          <p:cNvSpPr>
            <a:spLocks noGrp="1"/>
          </p:cNvSpPr>
          <p:nvPr>
            <p:ph type="sldNum" sz="quarter" idx="5"/>
          </p:nvPr>
        </p:nvSpPr>
        <p:spPr/>
        <p:txBody>
          <a:bodyPr/>
          <a:lstStyle/>
          <a:p>
            <a:fld id="{95ABEBA1-951B-0F4A-95D0-9F1CC3ADD46B}" type="slidenum">
              <a:rPr lang="en-US" smtClean="0"/>
              <a:t>43</a:t>
            </a:fld>
            <a:endParaRPr lang="en-US" dirty="0"/>
          </a:p>
        </p:txBody>
      </p:sp>
    </p:spTree>
    <p:extLst>
      <p:ext uri="{BB962C8B-B14F-4D97-AF65-F5344CB8AC3E}">
        <p14:creationId xmlns:p14="http://schemas.microsoft.com/office/powerpoint/2010/main" val="113286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6B6CC8B-1FC5-4365-BC36-037B408F0B54}"/>
              </a:ext>
            </a:extLst>
          </p:cNvPr>
          <p:cNvSpPr>
            <a:spLocks noGrp="1"/>
          </p:cNvSpPr>
          <p:nvPr>
            <p:ph type="title"/>
          </p:nvPr>
        </p:nvSpPr>
        <p:spPr>
          <a:xfrm>
            <a:off x="457200" y="219456"/>
            <a:ext cx="8829680"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10" name="Content Placeholder 3">
            <a:extLst>
              <a:ext uri="{FF2B5EF4-FFF2-40B4-BE49-F238E27FC236}">
                <a16:creationId xmlns:a16="http://schemas.microsoft.com/office/drawing/2014/main" id="{E0117B41-E422-774B-A4E0-9DE9EBDF437D}"/>
              </a:ext>
            </a:extLst>
          </p:cNvPr>
          <p:cNvSpPr>
            <a:spLocks noGrp="1"/>
          </p:cNvSpPr>
          <p:nvPr>
            <p:ph sz="half" idx="2"/>
          </p:nvPr>
        </p:nvSpPr>
        <p:spPr>
          <a:xfrm>
            <a:off x="457200" y="1600200"/>
            <a:ext cx="11109960" cy="4114800"/>
          </a:xfrm>
          <a:prstGeom prst="rect">
            <a:avLst/>
          </a:prstGeom>
        </p:spPr>
        <p:txBody>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marL="1257300" indent="-342900">
              <a:buClr>
                <a:srgbClr val="F8911B"/>
              </a:buClr>
              <a:buFont typeface="Trebuchet MS" panose="020B0603020202020204" pitchFamily="34" charset="0"/>
              <a:buChar cha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8" name="Slide Number Placeholder 5">
            <a:extLst>
              <a:ext uri="{FF2B5EF4-FFF2-40B4-BE49-F238E27FC236}">
                <a16:creationId xmlns:a16="http://schemas.microsoft.com/office/drawing/2014/main" id="{CCB58E32-7EC3-4C49-B802-6217EC0122B0}"/>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55651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ubhead, Picture,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9FCB8C-B3AE-FB12-E15F-26E1FF806078}"/>
              </a:ext>
              <a:ext uri="{C183D7F6-B498-43B3-948B-1728B52AA6E4}">
                <adec:decorative xmlns:adec="http://schemas.microsoft.com/office/drawing/2017/decorative" val="1"/>
              </a:ext>
            </a:extLst>
          </p:cNvPr>
          <p:cNvSpPr/>
          <p:nvPr userDrawn="1"/>
        </p:nvSpPr>
        <p:spPr>
          <a:xfrm>
            <a:off x="0" y="2673458"/>
            <a:ext cx="3750590" cy="4184542"/>
          </a:xfrm>
          <a:prstGeom prst="rect">
            <a:avLst/>
          </a:prstGeom>
          <a:solidFill>
            <a:srgbClr val="003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endParaRPr>
          </a:p>
        </p:txBody>
      </p:sp>
      <p:sp>
        <p:nvSpPr>
          <p:cNvPr id="5" name="Title 1">
            <a:extLst>
              <a:ext uri="{FF2B5EF4-FFF2-40B4-BE49-F238E27FC236}">
                <a16:creationId xmlns:a16="http://schemas.microsoft.com/office/drawing/2014/main" id="{74E52E51-9882-7933-0B7C-2BC7551771BD}"/>
              </a:ext>
            </a:extLst>
          </p:cNvPr>
          <p:cNvSpPr>
            <a:spLocks noGrp="1"/>
          </p:cNvSpPr>
          <p:nvPr>
            <p:ph type="title"/>
          </p:nvPr>
        </p:nvSpPr>
        <p:spPr>
          <a:xfrm>
            <a:off x="457200" y="228600"/>
            <a:ext cx="8357616"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6" name="Picture Placeholder 2">
            <a:extLst>
              <a:ext uri="{FF2B5EF4-FFF2-40B4-BE49-F238E27FC236}">
                <a16:creationId xmlns:a16="http://schemas.microsoft.com/office/drawing/2014/main" id="{86BBFB6E-EA6C-5CE1-7495-E893768C01B8}"/>
              </a:ext>
            </a:extLst>
          </p:cNvPr>
          <p:cNvSpPr>
            <a:spLocks noGrp="1"/>
          </p:cNvSpPr>
          <p:nvPr>
            <p:ph type="pic" idx="18"/>
          </p:nvPr>
        </p:nvSpPr>
        <p:spPr>
          <a:xfrm>
            <a:off x="457200" y="1783879"/>
            <a:ext cx="3452327" cy="4184542"/>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Content Placeholder 3">
            <a:extLst>
              <a:ext uri="{FF2B5EF4-FFF2-40B4-BE49-F238E27FC236}">
                <a16:creationId xmlns:a16="http://schemas.microsoft.com/office/drawing/2014/main" id="{033042D5-FF88-8D53-10F4-6A22AA881BC5}"/>
              </a:ext>
            </a:extLst>
          </p:cNvPr>
          <p:cNvSpPr>
            <a:spLocks noGrp="1"/>
          </p:cNvSpPr>
          <p:nvPr>
            <p:ph sz="half" idx="2"/>
          </p:nvPr>
        </p:nvSpPr>
        <p:spPr>
          <a:xfrm>
            <a:off x="4105661" y="1783879"/>
            <a:ext cx="7565639" cy="538895"/>
          </a:xfrm>
          <a:prstGeom prst="rect">
            <a:avLst/>
          </a:prstGeom>
        </p:spPr>
        <p:txBody>
          <a:bodyPr/>
          <a:lstStyle>
            <a:lvl1pPr marL="0" indent="0">
              <a:buClr>
                <a:srgbClr val="F8911B"/>
              </a:buClr>
              <a:buNone/>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endParaRPr lang="en-US" dirty="0"/>
          </a:p>
        </p:txBody>
      </p:sp>
      <p:sp>
        <p:nvSpPr>
          <p:cNvPr id="3" name="Content Placeholder 3">
            <a:extLst>
              <a:ext uri="{FF2B5EF4-FFF2-40B4-BE49-F238E27FC236}">
                <a16:creationId xmlns:a16="http://schemas.microsoft.com/office/drawing/2014/main" id="{B65028A7-DDCB-B12F-C017-CC526AD7A52B}"/>
              </a:ext>
            </a:extLst>
          </p:cNvPr>
          <p:cNvSpPr>
            <a:spLocks noGrp="1"/>
          </p:cNvSpPr>
          <p:nvPr>
            <p:ph sz="quarter" idx="10"/>
          </p:nvPr>
        </p:nvSpPr>
        <p:spPr>
          <a:xfrm>
            <a:off x="4105661" y="2506453"/>
            <a:ext cx="7565639" cy="3467540"/>
          </a:xfrm>
          <a:prstGeom prst="rect">
            <a:avLst/>
          </a:prstGeom>
        </p:spPr>
        <p:txBody>
          <a:bodyPr/>
          <a:lstStyle>
            <a:lvl1pPr>
              <a:buClr>
                <a:srgbClr val="F8911B"/>
              </a:buClr>
              <a:defRPr>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7" name="Slide Number Placeholder 5">
            <a:extLst>
              <a:ext uri="{FF2B5EF4-FFF2-40B4-BE49-F238E27FC236}">
                <a16:creationId xmlns:a16="http://schemas.microsoft.com/office/drawing/2014/main" id="{0DA871A8-CDB7-FA47-8281-E16302FD8B72}"/>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60814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head, Content, Column Picu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29756D4-AA60-C008-6AE9-2F30BF9D3BC9}"/>
              </a:ext>
              <a:ext uri="{C183D7F6-B498-43B3-948B-1728B52AA6E4}">
                <adec:decorative xmlns:adec="http://schemas.microsoft.com/office/drawing/2017/decorative" val="1"/>
              </a:ext>
            </a:extLst>
          </p:cNvPr>
          <p:cNvSpPr/>
          <p:nvPr userDrawn="1"/>
        </p:nvSpPr>
        <p:spPr>
          <a:xfrm>
            <a:off x="0" y="0"/>
            <a:ext cx="12207577" cy="68529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6" name="Title 1">
            <a:extLst>
              <a:ext uri="{FF2B5EF4-FFF2-40B4-BE49-F238E27FC236}">
                <a16:creationId xmlns:a16="http://schemas.microsoft.com/office/drawing/2014/main" id="{996296E4-8554-9DD1-67FF-F9156E81112A}"/>
              </a:ext>
            </a:extLst>
          </p:cNvPr>
          <p:cNvSpPr>
            <a:spLocks noGrp="1"/>
          </p:cNvSpPr>
          <p:nvPr>
            <p:ph type="title"/>
          </p:nvPr>
        </p:nvSpPr>
        <p:spPr>
          <a:xfrm>
            <a:off x="457200" y="228600"/>
            <a:ext cx="7635836"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8" name="Content Placeholder 3">
            <a:extLst>
              <a:ext uri="{FF2B5EF4-FFF2-40B4-BE49-F238E27FC236}">
                <a16:creationId xmlns:a16="http://schemas.microsoft.com/office/drawing/2014/main" id="{9248637C-2E8E-6AD1-F5EF-0B8BF1C69DC1}"/>
              </a:ext>
            </a:extLst>
          </p:cNvPr>
          <p:cNvSpPr>
            <a:spLocks noGrp="1"/>
          </p:cNvSpPr>
          <p:nvPr>
            <p:ph sz="half" idx="2"/>
          </p:nvPr>
        </p:nvSpPr>
        <p:spPr>
          <a:xfrm>
            <a:off x="457200" y="1600200"/>
            <a:ext cx="7635835" cy="4660815"/>
          </a:xfrm>
          <a:prstGeom prst="rect">
            <a:avLst/>
          </a:prstGeom>
        </p:spPr>
        <p:txBody>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8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r>
              <a:rPr lang="en-US" dirty="0"/>
              <a:t>Click to edit Master text styles</a:t>
            </a:r>
          </a:p>
          <a:p>
            <a:pPr lvl="1"/>
            <a:r>
              <a:rPr lang="en-US" dirty="0"/>
              <a:t>Second level</a:t>
            </a:r>
          </a:p>
          <a:p>
            <a:pPr lvl="2"/>
            <a:r>
              <a:rPr lang="en-US" dirty="0"/>
              <a:t>Third bullet</a:t>
            </a:r>
          </a:p>
        </p:txBody>
      </p:sp>
      <p:sp>
        <p:nvSpPr>
          <p:cNvPr id="10" name="Picture Placeholder 2">
            <a:extLst>
              <a:ext uri="{FF2B5EF4-FFF2-40B4-BE49-F238E27FC236}">
                <a16:creationId xmlns:a16="http://schemas.microsoft.com/office/drawing/2014/main" id="{C38516C5-927B-5142-8C33-5461BC32AC27}"/>
              </a:ext>
            </a:extLst>
          </p:cNvPr>
          <p:cNvSpPr>
            <a:spLocks noGrp="1"/>
          </p:cNvSpPr>
          <p:nvPr>
            <p:ph type="pic" idx="17"/>
          </p:nvPr>
        </p:nvSpPr>
        <p:spPr>
          <a:xfrm>
            <a:off x="8663475" y="0"/>
            <a:ext cx="3544101" cy="6863081"/>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7" name="Slide Number Placeholder 5">
            <a:extLst>
              <a:ext uri="{FF2B5EF4-FFF2-40B4-BE49-F238E27FC236}">
                <a16:creationId xmlns:a16="http://schemas.microsoft.com/office/drawing/2014/main" id="{0DA871A8-CDB7-FA47-8281-E16302FD8B72}"/>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pic>
        <p:nvPicPr>
          <p:cNvPr id="2" name="Picture 1">
            <a:extLst>
              <a:ext uri="{FF2B5EF4-FFF2-40B4-BE49-F238E27FC236}">
                <a16:creationId xmlns:a16="http://schemas.microsoft.com/office/drawing/2014/main" id="{56B6D8D6-4BB9-0A88-8259-E26B62A48CB5}"/>
              </a:ext>
              <a:ext uri="{C183D7F6-B498-43B3-948B-1728B52AA6E4}">
                <adec:decorative xmlns:adec="http://schemas.microsoft.com/office/drawing/2017/decorative" val="1"/>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5948736"/>
            <a:ext cx="739739" cy="909263"/>
          </a:xfrm>
          <a:prstGeom prst="rect">
            <a:avLst/>
          </a:prstGeom>
        </p:spPr>
      </p:pic>
    </p:spTree>
    <p:extLst>
      <p:ext uri="{BB962C8B-B14F-4D97-AF65-F5344CB8AC3E}">
        <p14:creationId xmlns:p14="http://schemas.microsoft.com/office/powerpoint/2010/main" val="2622487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Larg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9F91E-B22C-72F2-B991-2BB327C43806}"/>
              </a:ext>
            </a:extLst>
          </p:cNvPr>
          <p:cNvSpPr>
            <a:spLocks noGrp="1"/>
          </p:cNvSpPr>
          <p:nvPr>
            <p:ph type="title"/>
          </p:nvPr>
        </p:nvSpPr>
        <p:spPr>
          <a:xfrm>
            <a:off x="457200" y="228600"/>
            <a:ext cx="8833104"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11" name="Picture Placeholder 2">
            <a:extLst>
              <a:ext uri="{FF2B5EF4-FFF2-40B4-BE49-F238E27FC236}">
                <a16:creationId xmlns:a16="http://schemas.microsoft.com/office/drawing/2014/main" id="{F553387A-DC65-F34E-BAA5-3CC586A28290}"/>
              </a:ext>
            </a:extLst>
          </p:cNvPr>
          <p:cNvSpPr>
            <a:spLocks noGrp="1"/>
          </p:cNvSpPr>
          <p:nvPr>
            <p:ph type="pic" idx="17"/>
          </p:nvPr>
        </p:nvSpPr>
        <p:spPr>
          <a:xfrm>
            <a:off x="457200" y="1828800"/>
            <a:ext cx="11311128" cy="4422299"/>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8" name="Slide Number Placeholder 5">
            <a:extLst>
              <a:ext uri="{FF2B5EF4-FFF2-40B4-BE49-F238E27FC236}">
                <a16:creationId xmlns:a16="http://schemas.microsoft.com/office/drawing/2014/main" id="{A3CDAD6A-1654-3246-83A7-878675A35BF5}"/>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516619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S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979FB-E96D-68F6-A87E-DCAD4EDF32F7}"/>
              </a:ext>
            </a:extLst>
          </p:cNvPr>
          <p:cNvSpPr>
            <a:spLocks noGrp="1"/>
          </p:cNvSpPr>
          <p:nvPr>
            <p:ph type="title"/>
          </p:nvPr>
        </p:nvSpPr>
        <p:spPr>
          <a:xfrm>
            <a:off x="457200" y="4730620"/>
            <a:ext cx="11311127" cy="1205302"/>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Rectangle 3">
            <a:extLst>
              <a:ext uri="{FF2B5EF4-FFF2-40B4-BE49-F238E27FC236}">
                <a16:creationId xmlns:a16="http://schemas.microsoft.com/office/drawing/2014/main" id="{59E5FF6C-C2AB-F338-BD02-4108CD206355}"/>
              </a:ext>
              <a:ext uri="{C183D7F6-B498-43B3-948B-1728B52AA6E4}">
                <adec:decorative xmlns:adec="http://schemas.microsoft.com/office/drawing/2017/decorative" val="1"/>
              </a:ext>
            </a:extLst>
          </p:cNvPr>
          <p:cNvSpPr/>
          <p:nvPr userDrawn="1"/>
        </p:nvSpPr>
        <p:spPr>
          <a:xfrm>
            <a:off x="8901214" y="0"/>
            <a:ext cx="3290786" cy="27058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3" name="Picture Placeholder 2">
            <a:extLst>
              <a:ext uri="{FF2B5EF4-FFF2-40B4-BE49-F238E27FC236}">
                <a16:creationId xmlns:a16="http://schemas.microsoft.com/office/drawing/2014/main" id="{2689C146-4176-EED3-6D58-289E92DD3F55}"/>
              </a:ext>
            </a:extLst>
          </p:cNvPr>
          <p:cNvSpPr>
            <a:spLocks noGrp="1"/>
          </p:cNvSpPr>
          <p:nvPr>
            <p:ph type="pic" idx="17"/>
          </p:nvPr>
        </p:nvSpPr>
        <p:spPr>
          <a:xfrm>
            <a:off x="457200" y="399351"/>
            <a:ext cx="11311128" cy="4116666"/>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Tree>
    <p:extLst>
      <p:ext uri="{BB962C8B-B14F-4D97-AF65-F5344CB8AC3E}">
        <p14:creationId xmlns:p14="http://schemas.microsoft.com/office/powerpoint/2010/main" val="3234374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1C472D9-9C3B-B046-894F-84EB5A708778}"/>
              </a:ext>
              <a:ext uri="{C183D7F6-B498-43B3-948B-1728B52AA6E4}">
                <adec:decorative xmlns:adec="http://schemas.microsoft.com/office/drawing/2017/decorative" val="1"/>
              </a:ext>
            </a:extLst>
          </p:cNvPr>
          <p:cNvSpPr txBox="1">
            <a:spLocks/>
          </p:cNvSpPr>
          <p:nvPr userDrawn="1"/>
        </p:nvSpPr>
        <p:spPr>
          <a:xfrm>
            <a:off x="8096596" y="5724583"/>
            <a:ext cx="3833674" cy="942224"/>
          </a:xfrm>
          <a:prstGeom prst="rect">
            <a:avLst/>
          </a:prstGeom>
          <a:solidFill>
            <a:schemeClr val="bg1"/>
          </a:solid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
        <p:nvSpPr>
          <p:cNvPr id="4" name="Title 1">
            <a:extLst>
              <a:ext uri="{FF2B5EF4-FFF2-40B4-BE49-F238E27FC236}">
                <a16:creationId xmlns:a16="http://schemas.microsoft.com/office/drawing/2014/main" id="{88141C5F-6843-2DBF-BA08-09AF682AE7A6}"/>
              </a:ext>
            </a:extLst>
          </p:cNvPr>
          <p:cNvSpPr>
            <a:spLocks noGrp="1"/>
          </p:cNvSpPr>
          <p:nvPr>
            <p:ph type="title"/>
          </p:nvPr>
        </p:nvSpPr>
        <p:spPr>
          <a:xfrm>
            <a:off x="457200" y="228600"/>
            <a:ext cx="8833104"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3" name="Text Placeholder 2">
            <a:extLst>
              <a:ext uri="{FF2B5EF4-FFF2-40B4-BE49-F238E27FC236}">
                <a16:creationId xmlns:a16="http://schemas.microsoft.com/office/drawing/2014/main" id="{C911DBF9-B7AD-67E0-A3F8-08D968DBBD24}"/>
              </a:ext>
            </a:extLst>
          </p:cNvPr>
          <p:cNvSpPr>
            <a:spLocks noGrp="1"/>
          </p:cNvSpPr>
          <p:nvPr>
            <p:ph type="body" sz="quarter" idx="18"/>
          </p:nvPr>
        </p:nvSpPr>
        <p:spPr>
          <a:xfrm>
            <a:off x="457200" y="1688919"/>
            <a:ext cx="5486400" cy="584558"/>
          </a:xfrm>
          <a:prstGeom prst="rect">
            <a:avLst/>
          </a:prstGeom>
        </p:spPr>
        <p:txBody>
          <a:bodyPr/>
          <a:lstStyle>
            <a:lvl1pPr marL="0" indent="0">
              <a:buClr>
                <a:srgbClr val="F8911B"/>
              </a:buClr>
              <a:buNone/>
              <a:defRPr sz="3200">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endParaRPr lang="en-US" dirty="0"/>
          </a:p>
        </p:txBody>
      </p:sp>
      <p:sp>
        <p:nvSpPr>
          <p:cNvPr id="5" name="Text Placeholder 2">
            <a:extLst>
              <a:ext uri="{FF2B5EF4-FFF2-40B4-BE49-F238E27FC236}">
                <a16:creationId xmlns:a16="http://schemas.microsoft.com/office/drawing/2014/main" id="{FDDACA67-8AAA-1CF9-00DF-6622A840D888}"/>
              </a:ext>
            </a:extLst>
          </p:cNvPr>
          <p:cNvSpPr>
            <a:spLocks noGrp="1"/>
          </p:cNvSpPr>
          <p:nvPr>
            <p:ph type="body" sz="quarter" idx="19"/>
          </p:nvPr>
        </p:nvSpPr>
        <p:spPr>
          <a:xfrm>
            <a:off x="457200" y="2362196"/>
            <a:ext cx="5486400" cy="3810003"/>
          </a:xfrm>
          <a:prstGeom prst="rect">
            <a:avLst/>
          </a:prstGeom>
        </p:spPr>
        <p:txBody>
          <a:bodyPr/>
          <a:lstStyle>
            <a:lvl1pPr>
              <a:buClr>
                <a:srgbClr val="F8911B"/>
              </a:buClr>
              <a:defRPr>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7" name="Text Placeholder 6">
            <a:extLst>
              <a:ext uri="{FF2B5EF4-FFF2-40B4-BE49-F238E27FC236}">
                <a16:creationId xmlns:a16="http://schemas.microsoft.com/office/drawing/2014/main" id="{DAEFD3B8-4084-43B7-5191-67958583CB37}"/>
              </a:ext>
            </a:extLst>
          </p:cNvPr>
          <p:cNvSpPr>
            <a:spLocks noGrp="1"/>
          </p:cNvSpPr>
          <p:nvPr>
            <p:ph type="body" sz="quarter" idx="20"/>
          </p:nvPr>
        </p:nvSpPr>
        <p:spPr>
          <a:xfrm>
            <a:off x="6247234" y="1688919"/>
            <a:ext cx="5516724" cy="582553"/>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8" name="Text Placeholder 6">
            <a:extLst>
              <a:ext uri="{FF2B5EF4-FFF2-40B4-BE49-F238E27FC236}">
                <a16:creationId xmlns:a16="http://schemas.microsoft.com/office/drawing/2014/main" id="{12E71AF7-9909-6B02-8ABF-EB2AD7C5E6DD}"/>
              </a:ext>
            </a:extLst>
          </p:cNvPr>
          <p:cNvSpPr>
            <a:spLocks noGrp="1"/>
          </p:cNvSpPr>
          <p:nvPr>
            <p:ph type="body" sz="quarter" idx="21"/>
          </p:nvPr>
        </p:nvSpPr>
        <p:spPr>
          <a:xfrm>
            <a:off x="6247235" y="2362196"/>
            <a:ext cx="5516724" cy="3810003"/>
          </a:xfrm>
          <a:prstGeom prst="rect">
            <a:avLst/>
          </a:prstGeom>
        </p:spPr>
        <p:txBody>
          <a:bodyPr/>
          <a:lstStyle>
            <a:lvl1pPr marL="457200" indent="-457200">
              <a:buClr>
                <a:srgbClr val="F8911B"/>
              </a:buClr>
              <a:buFont typeface="Arial" panose="020B0604020202020204" pitchFamily="34" charset="0"/>
              <a:buChar char="•"/>
              <a:defRPr sz="2800">
                <a:latin typeface="Arial" panose="020B0604020202020204" pitchFamily="34" charset="0"/>
                <a:cs typeface="Arial" panose="020B0604020202020204" pitchFamily="34" charset="0"/>
              </a:defRPr>
            </a:lvl1pPr>
            <a:lvl2pPr marL="800100" indent="-342900">
              <a:buClr>
                <a:srgbClr val="F8911B"/>
              </a:buClr>
              <a:buFont typeface="Arial" panose="020B0604020202020204" pitchFamily="34" charset="0"/>
              <a:buChar char="•"/>
              <a:defRPr>
                <a:latin typeface="Arial" panose="020B0604020202020204" pitchFamily="34" charset="0"/>
                <a:cs typeface="Arial" panose="020B0604020202020204" pitchFamily="34" charset="0"/>
              </a:defRPr>
            </a:lvl2pPr>
            <a:lvl3pPr marL="1257300" indent="-342900">
              <a:buClr>
                <a:srgbClr val="F8911B"/>
              </a:buClr>
              <a:buFont typeface="Arial" panose="020B0604020202020204" pitchFamily="34" charset="0"/>
              <a:buChar char="•"/>
              <a:defRPr>
                <a:latin typeface="Arial" panose="020B0604020202020204" pitchFamily="34" charset="0"/>
                <a:cs typeface="Arial" panose="020B0604020202020204" pitchFamily="34" charset="0"/>
              </a:defRPr>
            </a:lvl3pPr>
            <a:lvl4pPr marL="1657350" indent="-285750">
              <a:buClr>
                <a:srgbClr val="F8911B"/>
              </a:buClr>
              <a:buFont typeface="Arial" panose="020B0604020202020204" pitchFamily="34" charset="0"/>
              <a:buChar char="•"/>
              <a:defRPr>
                <a:latin typeface="Arial" panose="020B0604020202020204" pitchFamily="34" charset="0"/>
                <a:cs typeface="Arial" panose="020B0604020202020204" pitchFamily="34" charset="0"/>
              </a:defRPr>
            </a:lvl4pPr>
            <a:lvl5pPr marL="2114550" indent="-285750">
              <a:buClr>
                <a:srgbClr val="F8911B"/>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67340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lumn">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D8CB3B79-4104-F884-7BE5-18350C899130}"/>
              </a:ext>
              <a:ext uri="{C183D7F6-B498-43B3-948B-1728B52AA6E4}">
                <adec:decorative xmlns:adec="http://schemas.microsoft.com/office/drawing/2017/decorative" val="1"/>
              </a:ext>
            </a:extLst>
          </p:cNvPr>
          <p:cNvSpPr txBox="1">
            <a:spLocks/>
          </p:cNvSpPr>
          <p:nvPr userDrawn="1"/>
        </p:nvSpPr>
        <p:spPr>
          <a:xfrm>
            <a:off x="7908966" y="0"/>
            <a:ext cx="4283034" cy="6858000"/>
          </a:xfrm>
          <a:prstGeom prst="rect">
            <a:avLst/>
          </a:prstGeom>
          <a:solidFill>
            <a:schemeClr val="bg1"/>
          </a:solid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
        <p:nvSpPr>
          <p:cNvPr id="11" name="Slide Number Placeholder 5">
            <a:extLst>
              <a:ext uri="{FF2B5EF4-FFF2-40B4-BE49-F238E27FC236}">
                <a16:creationId xmlns:a16="http://schemas.microsoft.com/office/drawing/2014/main" id="{71C472D9-9C3B-B046-894F-84EB5A708778}"/>
              </a:ext>
              <a:ext uri="{C183D7F6-B498-43B3-948B-1728B52AA6E4}">
                <adec:decorative xmlns:adec="http://schemas.microsoft.com/office/drawing/2017/decorative" val="1"/>
              </a:ext>
            </a:extLst>
          </p:cNvPr>
          <p:cNvSpPr txBox="1">
            <a:spLocks/>
          </p:cNvSpPr>
          <p:nvPr userDrawn="1"/>
        </p:nvSpPr>
        <p:spPr>
          <a:xfrm>
            <a:off x="8096596" y="5724583"/>
            <a:ext cx="3833674" cy="942224"/>
          </a:xfrm>
          <a:prstGeom prst="rect">
            <a:avLst/>
          </a:prstGeom>
          <a:solidFill>
            <a:schemeClr val="bg1"/>
          </a:solid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
        <p:nvSpPr>
          <p:cNvPr id="4" name="Title 1">
            <a:extLst>
              <a:ext uri="{FF2B5EF4-FFF2-40B4-BE49-F238E27FC236}">
                <a16:creationId xmlns:a16="http://schemas.microsoft.com/office/drawing/2014/main" id="{88141C5F-6843-2DBF-BA08-09AF682AE7A6}"/>
              </a:ext>
            </a:extLst>
          </p:cNvPr>
          <p:cNvSpPr>
            <a:spLocks noGrp="1"/>
          </p:cNvSpPr>
          <p:nvPr>
            <p:ph type="title"/>
          </p:nvPr>
        </p:nvSpPr>
        <p:spPr>
          <a:xfrm>
            <a:off x="457198" y="228600"/>
            <a:ext cx="11311129"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3" name="Text Placeholder 2">
            <a:extLst>
              <a:ext uri="{FF2B5EF4-FFF2-40B4-BE49-F238E27FC236}">
                <a16:creationId xmlns:a16="http://schemas.microsoft.com/office/drawing/2014/main" id="{2E3810CF-5DF5-1C0D-1092-C273843047D6}"/>
              </a:ext>
            </a:extLst>
          </p:cNvPr>
          <p:cNvSpPr>
            <a:spLocks noGrp="1"/>
          </p:cNvSpPr>
          <p:nvPr>
            <p:ph type="body" sz="quarter" idx="18"/>
          </p:nvPr>
        </p:nvSpPr>
        <p:spPr>
          <a:xfrm>
            <a:off x="457200" y="1688919"/>
            <a:ext cx="5486400" cy="584558"/>
          </a:xfrm>
          <a:prstGeom prst="rect">
            <a:avLst/>
          </a:prstGeom>
        </p:spPr>
        <p:txBody>
          <a:bodyPr/>
          <a:lstStyle>
            <a:lvl1pPr marL="0" indent="0">
              <a:buClr>
                <a:srgbClr val="F8911B"/>
              </a:buClr>
              <a:buNone/>
              <a:defRPr sz="3200">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endParaRPr lang="en-US" dirty="0"/>
          </a:p>
        </p:txBody>
      </p:sp>
      <p:sp>
        <p:nvSpPr>
          <p:cNvPr id="5" name="Text Placeholder 2">
            <a:extLst>
              <a:ext uri="{FF2B5EF4-FFF2-40B4-BE49-F238E27FC236}">
                <a16:creationId xmlns:a16="http://schemas.microsoft.com/office/drawing/2014/main" id="{38F65059-DA1F-2BEC-C362-02C0176A4557}"/>
              </a:ext>
            </a:extLst>
          </p:cNvPr>
          <p:cNvSpPr>
            <a:spLocks noGrp="1"/>
          </p:cNvSpPr>
          <p:nvPr>
            <p:ph type="body" sz="quarter" idx="19"/>
          </p:nvPr>
        </p:nvSpPr>
        <p:spPr>
          <a:xfrm>
            <a:off x="457200" y="2362196"/>
            <a:ext cx="5486400" cy="3810003"/>
          </a:xfrm>
          <a:prstGeom prst="rect">
            <a:avLst/>
          </a:prstGeom>
        </p:spPr>
        <p:txBody>
          <a:bodyPr/>
          <a:lstStyle>
            <a:lvl1pPr>
              <a:buClr>
                <a:srgbClr val="F8911B"/>
              </a:buClr>
              <a:defRPr>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6" name="Text Placeholder 6">
            <a:extLst>
              <a:ext uri="{FF2B5EF4-FFF2-40B4-BE49-F238E27FC236}">
                <a16:creationId xmlns:a16="http://schemas.microsoft.com/office/drawing/2014/main" id="{80D9558F-1E59-1875-80AA-E39549A2087F}"/>
              </a:ext>
            </a:extLst>
          </p:cNvPr>
          <p:cNvSpPr>
            <a:spLocks noGrp="1"/>
          </p:cNvSpPr>
          <p:nvPr>
            <p:ph type="body" sz="quarter" idx="20"/>
          </p:nvPr>
        </p:nvSpPr>
        <p:spPr>
          <a:xfrm>
            <a:off x="6247234" y="1688919"/>
            <a:ext cx="5516724" cy="582553"/>
          </a:xfrm>
          <a:prstGeom prst="rect">
            <a:avLst/>
          </a:prstGeo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7" name="Text Placeholder 6">
            <a:extLst>
              <a:ext uri="{FF2B5EF4-FFF2-40B4-BE49-F238E27FC236}">
                <a16:creationId xmlns:a16="http://schemas.microsoft.com/office/drawing/2014/main" id="{0D9008C1-0754-CA13-3952-EB65B62E68CA}"/>
              </a:ext>
            </a:extLst>
          </p:cNvPr>
          <p:cNvSpPr>
            <a:spLocks noGrp="1"/>
          </p:cNvSpPr>
          <p:nvPr>
            <p:ph type="body" sz="quarter" idx="21"/>
          </p:nvPr>
        </p:nvSpPr>
        <p:spPr>
          <a:xfrm>
            <a:off x="6247235" y="2362196"/>
            <a:ext cx="5516724" cy="3810003"/>
          </a:xfrm>
          <a:prstGeom prst="rect">
            <a:avLst/>
          </a:prstGeom>
        </p:spPr>
        <p:txBody>
          <a:bodyPr/>
          <a:lstStyle>
            <a:lvl1pPr marL="457200" indent="-457200">
              <a:buClr>
                <a:srgbClr val="F8911B"/>
              </a:buClr>
              <a:buFont typeface="Arial" panose="020B0604020202020204" pitchFamily="34" charset="0"/>
              <a:buChar char="•"/>
              <a:defRPr sz="2800">
                <a:latin typeface="Arial" panose="020B0604020202020204" pitchFamily="34" charset="0"/>
                <a:cs typeface="Arial" panose="020B0604020202020204" pitchFamily="34" charset="0"/>
              </a:defRPr>
            </a:lvl1pPr>
            <a:lvl2pPr marL="800100" indent="-342900">
              <a:buClr>
                <a:srgbClr val="F8911B"/>
              </a:buClr>
              <a:buFont typeface="Arial" panose="020B0604020202020204" pitchFamily="34" charset="0"/>
              <a:buChar char="•"/>
              <a:defRPr>
                <a:latin typeface="Arial" panose="020B0604020202020204" pitchFamily="34" charset="0"/>
                <a:cs typeface="Arial" panose="020B0604020202020204" pitchFamily="34" charset="0"/>
              </a:defRPr>
            </a:lvl2pPr>
            <a:lvl3pPr marL="1257300" indent="-342900">
              <a:buClr>
                <a:srgbClr val="F8911B"/>
              </a:buClr>
              <a:buFont typeface="Arial" panose="020B0604020202020204" pitchFamily="34" charset="0"/>
              <a:buChar char="•"/>
              <a:defRPr>
                <a:latin typeface="Arial" panose="020B0604020202020204" pitchFamily="34" charset="0"/>
                <a:cs typeface="Arial" panose="020B0604020202020204" pitchFamily="34" charset="0"/>
              </a:defRPr>
            </a:lvl3pPr>
            <a:lvl4pPr marL="1657350" indent="-285750">
              <a:buClr>
                <a:srgbClr val="F8911B"/>
              </a:buClr>
              <a:buFont typeface="Arial" panose="020B0604020202020204" pitchFamily="34" charset="0"/>
              <a:buChar char="•"/>
              <a:defRPr>
                <a:latin typeface="Arial" panose="020B0604020202020204" pitchFamily="34" charset="0"/>
                <a:cs typeface="Arial" panose="020B0604020202020204" pitchFamily="34" charset="0"/>
              </a:defRPr>
            </a:lvl4pPr>
            <a:lvl5pPr marL="2114550" indent="-285750">
              <a:buClr>
                <a:srgbClr val="F8911B"/>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39800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Two Column">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41C5F-6843-2DBF-BA08-09AF682AE7A6}"/>
              </a:ext>
            </a:extLst>
          </p:cNvPr>
          <p:cNvSpPr>
            <a:spLocks noGrp="1"/>
          </p:cNvSpPr>
          <p:nvPr>
            <p:ph type="title"/>
          </p:nvPr>
        </p:nvSpPr>
        <p:spPr>
          <a:xfrm>
            <a:off x="457200" y="228600"/>
            <a:ext cx="8833104"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12" name="Content Placeholder 2">
            <a:extLst>
              <a:ext uri="{FF2B5EF4-FFF2-40B4-BE49-F238E27FC236}">
                <a16:creationId xmlns:a16="http://schemas.microsoft.com/office/drawing/2014/main" id="{3B1DC953-B3F2-2249-AD5E-3454E4DB5D0A}"/>
              </a:ext>
            </a:extLst>
          </p:cNvPr>
          <p:cNvSpPr>
            <a:spLocks noGrp="1"/>
          </p:cNvSpPr>
          <p:nvPr>
            <p:ph sz="half" idx="13" hasCustomPrompt="1"/>
          </p:nvPr>
        </p:nvSpPr>
        <p:spPr>
          <a:xfrm>
            <a:off x="457200" y="1716832"/>
            <a:ext cx="5486400" cy="3897583"/>
          </a:xfrm>
          <a:prstGeom prst="rect">
            <a:avLst/>
          </a:prstGeom>
        </p:spPr>
        <p:txBody>
          <a:bodyPr>
            <a:normAutofit/>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solidFill>
                  <a:schemeClr val="tx1"/>
                </a:solidFill>
                <a:latin typeface="Arial" panose="020B0604020202020204" pitchFamily="34" charset="0"/>
                <a:cs typeface="Arial" panose="020B0604020202020204" pitchFamily="34" charset="0"/>
              </a:defRPr>
            </a:lvl3pPr>
            <a:lvl4pPr>
              <a:buClr>
                <a:srgbClr val="F8911B"/>
              </a:buClr>
              <a:defRPr sz="1400">
                <a:solidFill>
                  <a:schemeClr val="tx1">
                    <a:lumMod val="75000"/>
                    <a:lumOff val="25000"/>
                  </a:schemeClr>
                </a:solidFill>
                <a:latin typeface="Trebuchet MS" panose="020B0603020202020204" pitchFamily="34" charset="0"/>
              </a:defRPr>
            </a:lvl4pPr>
            <a:lvl5pPr>
              <a:buClr>
                <a:srgbClr val="F8911B"/>
              </a:buClr>
              <a:defRPr sz="1400">
                <a:solidFill>
                  <a:schemeClr val="tx1">
                    <a:lumMod val="75000"/>
                    <a:lumOff val="25000"/>
                  </a:schemeClr>
                </a:solidFill>
                <a:latin typeface="Trebuchet MS" panose="020B0603020202020204" pitchFamily="34" charset="0"/>
              </a:defRPr>
            </a:lvl5pPr>
            <a:lvl6pPr>
              <a:defRPr sz="1800"/>
            </a:lvl6pPr>
            <a:lvl7pPr>
              <a:defRPr sz="1800"/>
            </a:lvl7pPr>
            <a:lvl8pPr>
              <a:defRPr sz="1800"/>
            </a:lvl8pPr>
            <a:lvl9pPr>
              <a:defRPr sz="1800"/>
            </a:lvl9pPr>
          </a:lstStyle>
          <a:p>
            <a:pPr lvl="0"/>
            <a:r>
              <a:rPr lang="en-US" dirty="0"/>
              <a:t>Bullet one</a:t>
            </a:r>
          </a:p>
          <a:p>
            <a:pPr lvl="1"/>
            <a:r>
              <a:rPr lang="en-US" dirty="0"/>
              <a:t>Second level</a:t>
            </a:r>
          </a:p>
          <a:p>
            <a:pPr lvl="2"/>
            <a:r>
              <a:rPr lang="en-US" dirty="0"/>
              <a:t>Third level</a:t>
            </a:r>
          </a:p>
        </p:txBody>
      </p:sp>
      <p:sp>
        <p:nvSpPr>
          <p:cNvPr id="15" name="Content Placeholder 2">
            <a:extLst>
              <a:ext uri="{FF2B5EF4-FFF2-40B4-BE49-F238E27FC236}">
                <a16:creationId xmlns:a16="http://schemas.microsoft.com/office/drawing/2014/main" id="{717ED727-781B-C74C-B03C-1A717152C591}"/>
              </a:ext>
            </a:extLst>
          </p:cNvPr>
          <p:cNvSpPr>
            <a:spLocks noGrp="1"/>
          </p:cNvSpPr>
          <p:nvPr>
            <p:ph sz="half" idx="17" hasCustomPrompt="1"/>
          </p:nvPr>
        </p:nvSpPr>
        <p:spPr>
          <a:xfrm>
            <a:off x="6281928" y="1716832"/>
            <a:ext cx="5486400" cy="3897584"/>
          </a:xfrm>
          <a:prstGeom prst="rect">
            <a:avLst/>
          </a:prstGeom>
        </p:spPr>
        <p:txBody>
          <a:bodyPr>
            <a:normAutofit/>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solidFill>
                  <a:schemeClr val="tx1"/>
                </a:solidFill>
                <a:latin typeface="Arial" panose="020B0604020202020204" pitchFamily="34" charset="0"/>
                <a:cs typeface="Arial" panose="020B0604020202020204" pitchFamily="34" charset="0"/>
              </a:defRPr>
            </a:lvl3pPr>
            <a:lvl4pPr>
              <a:buClr>
                <a:srgbClr val="F8911B"/>
              </a:buClr>
              <a:defRPr sz="1400">
                <a:solidFill>
                  <a:schemeClr val="tx1">
                    <a:lumMod val="75000"/>
                    <a:lumOff val="25000"/>
                  </a:schemeClr>
                </a:solidFill>
                <a:latin typeface="Trebuchet MS" panose="020B0603020202020204" pitchFamily="34" charset="0"/>
              </a:defRPr>
            </a:lvl4pPr>
            <a:lvl5pPr>
              <a:buClr>
                <a:srgbClr val="F8911B"/>
              </a:buClr>
              <a:defRPr sz="1400">
                <a:solidFill>
                  <a:schemeClr val="tx1">
                    <a:lumMod val="75000"/>
                    <a:lumOff val="25000"/>
                  </a:schemeClr>
                </a:solidFill>
                <a:latin typeface="Trebuchet MS" panose="020B0603020202020204" pitchFamily="34" charset="0"/>
              </a:defRPr>
            </a:lvl5pPr>
            <a:lvl6pPr>
              <a:defRPr sz="1800"/>
            </a:lvl6pPr>
            <a:lvl7pPr>
              <a:defRPr sz="1800"/>
            </a:lvl7pPr>
            <a:lvl8pPr>
              <a:defRPr sz="1800"/>
            </a:lvl8pPr>
            <a:lvl9pPr>
              <a:defRPr sz="1800"/>
            </a:lvl9pPr>
          </a:lstStyle>
          <a:p>
            <a:pPr lvl="0"/>
            <a:r>
              <a:rPr lang="en-US" dirty="0"/>
              <a:t>Bullet one</a:t>
            </a:r>
          </a:p>
          <a:p>
            <a:pPr lvl="1"/>
            <a:r>
              <a:rPr lang="en-US" dirty="0"/>
              <a:t>Second level</a:t>
            </a:r>
          </a:p>
          <a:p>
            <a:pPr lvl="2"/>
            <a:r>
              <a:rPr lang="en-US" dirty="0"/>
              <a:t>Third level</a:t>
            </a:r>
          </a:p>
        </p:txBody>
      </p:sp>
    </p:spTree>
    <p:extLst>
      <p:ext uri="{BB962C8B-B14F-4D97-AF65-F5344CB8AC3E}">
        <p14:creationId xmlns:p14="http://schemas.microsoft.com/office/powerpoint/2010/main" val="483353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wo Column">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1C472D9-9C3B-B046-894F-84EB5A708778}"/>
              </a:ext>
              <a:ext uri="{C183D7F6-B498-43B3-948B-1728B52AA6E4}">
                <adec:decorative xmlns:adec="http://schemas.microsoft.com/office/drawing/2017/decorative" val="1"/>
              </a:ext>
            </a:extLst>
          </p:cNvPr>
          <p:cNvSpPr txBox="1">
            <a:spLocks/>
          </p:cNvSpPr>
          <p:nvPr userDrawn="1"/>
        </p:nvSpPr>
        <p:spPr>
          <a:xfrm>
            <a:off x="7908966" y="0"/>
            <a:ext cx="4283034" cy="6858000"/>
          </a:xfrm>
          <a:prstGeom prst="rect">
            <a:avLst/>
          </a:prstGeom>
          <a:solidFill>
            <a:schemeClr val="bg1"/>
          </a:solid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
        <p:nvSpPr>
          <p:cNvPr id="4" name="Title 1">
            <a:extLst>
              <a:ext uri="{FF2B5EF4-FFF2-40B4-BE49-F238E27FC236}">
                <a16:creationId xmlns:a16="http://schemas.microsoft.com/office/drawing/2014/main" id="{88141C5F-6843-2DBF-BA08-09AF682AE7A6}"/>
              </a:ext>
            </a:extLst>
          </p:cNvPr>
          <p:cNvSpPr>
            <a:spLocks noGrp="1"/>
          </p:cNvSpPr>
          <p:nvPr>
            <p:ph type="title"/>
          </p:nvPr>
        </p:nvSpPr>
        <p:spPr>
          <a:xfrm>
            <a:off x="457200" y="228600"/>
            <a:ext cx="11311128"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12" name="Content Placeholder 2">
            <a:extLst>
              <a:ext uri="{FF2B5EF4-FFF2-40B4-BE49-F238E27FC236}">
                <a16:creationId xmlns:a16="http://schemas.microsoft.com/office/drawing/2014/main" id="{3B1DC953-B3F2-2249-AD5E-3454E4DB5D0A}"/>
              </a:ext>
            </a:extLst>
          </p:cNvPr>
          <p:cNvSpPr>
            <a:spLocks noGrp="1"/>
          </p:cNvSpPr>
          <p:nvPr>
            <p:ph sz="half" idx="13" hasCustomPrompt="1"/>
          </p:nvPr>
        </p:nvSpPr>
        <p:spPr>
          <a:xfrm>
            <a:off x="457200" y="1698170"/>
            <a:ext cx="5486400" cy="4702629"/>
          </a:xfrm>
          <a:prstGeom prst="rect">
            <a:avLst/>
          </a:prstGeom>
        </p:spPr>
        <p:txBody>
          <a:bodyPr>
            <a:normAutofit/>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solidFill>
                  <a:schemeClr val="tx1"/>
                </a:solidFill>
                <a:latin typeface="Arial" panose="020B0604020202020204" pitchFamily="34" charset="0"/>
                <a:cs typeface="Arial" panose="020B0604020202020204" pitchFamily="34" charset="0"/>
              </a:defRPr>
            </a:lvl3pPr>
            <a:lvl4pPr>
              <a:buClr>
                <a:srgbClr val="F8911B"/>
              </a:buClr>
              <a:defRPr sz="1400">
                <a:solidFill>
                  <a:schemeClr val="tx1">
                    <a:lumMod val="75000"/>
                    <a:lumOff val="25000"/>
                  </a:schemeClr>
                </a:solidFill>
                <a:latin typeface="Trebuchet MS" panose="020B0603020202020204" pitchFamily="34" charset="0"/>
              </a:defRPr>
            </a:lvl4pPr>
            <a:lvl5pPr>
              <a:buClr>
                <a:srgbClr val="F8911B"/>
              </a:buClr>
              <a:defRPr sz="1400">
                <a:solidFill>
                  <a:schemeClr val="tx1">
                    <a:lumMod val="75000"/>
                    <a:lumOff val="25000"/>
                  </a:schemeClr>
                </a:solidFill>
                <a:latin typeface="Trebuchet MS" panose="020B0603020202020204" pitchFamily="34" charset="0"/>
              </a:defRPr>
            </a:lvl5pPr>
            <a:lvl6pPr>
              <a:defRPr sz="1800"/>
            </a:lvl6pPr>
            <a:lvl7pPr>
              <a:defRPr sz="1800"/>
            </a:lvl7pPr>
            <a:lvl8pPr>
              <a:defRPr sz="1800"/>
            </a:lvl8pPr>
            <a:lvl9pPr>
              <a:defRPr sz="1800"/>
            </a:lvl9pPr>
          </a:lstStyle>
          <a:p>
            <a:pPr lvl="0"/>
            <a:r>
              <a:rPr lang="en-US" dirty="0"/>
              <a:t>Bullet one</a:t>
            </a:r>
          </a:p>
          <a:p>
            <a:pPr lvl="1"/>
            <a:r>
              <a:rPr lang="en-US" dirty="0"/>
              <a:t>Second level</a:t>
            </a:r>
          </a:p>
          <a:p>
            <a:pPr lvl="2"/>
            <a:r>
              <a:rPr lang="en-US" dirty="0"/>
              <a:t>Third level</a:t>
            </a:r>
          </a:p>
        </p:txBody>
      </p:sp>
      <p:sp>
        <p:nvSpPr>
          <p:cNvPr id="15" name="Content Placeholder 2">
            <a:extLst>
              <a:ext uri="{FF2B5EF4-FFF2-40B4-BE49-F238E27FC236}">
                <a16:creationId xmlns:a16="http://schemas.microsoft.com/office/drawing/2014/main" id="{717ED727-781B-C74C-B03C-1A717152C591}"/>
              </a:ext>
            </a:extLst>
          </p:cNvPr>
          <p:cNvSpPr>
            <a:spLocks noGrp="1"/>
          </p:cNvSpPr>
          <p:nvPr>
            <p:ph sz="half" idx="17" hasCustomPrompt="1"/>
          </p:nvPr>
        </p:nvSpPr>
        <p:spPr>
          <a:xfrm>
            <a:off x="6281928" y="1698170"/>
            <a:ext cx="5486400" cy="4702630"/>
          </a:xfrm>
          <a:prstGeom prst="rect">
            <a:avLst/>
          </a:prstGeom>
        </p:spPr>
        <p:txBody>
          <a:bodyPr>
            <a:normAutofit/>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000">
                <a:solidFill>
                  <a:schemeClr val="tx1"/>
                </a:solidFill>
                <a:latin typeface="Arial" panose="020B0604020202020204" pitchFamily="34" charset="0"/>
                <a:cs typeface="Arial" panose="020B0604020202020204" pitchFamily="34" charset="0"/>
              </a:defRPr>
            </a:lvl3pPr>
            <a:lvl4pPr>
              <a:buClr>
                <a:srgbClr val="F8911B"/>
              </a:buClr>
              <a:defRPr sz="1400">
                <a:solidFill>
                  <a:schemeClr val="tx1">
                    <a:lumMod val="75000"/>
                    <a:lumOff val="25000"/>
                  </a:schemeClr>
                </a:solidFill>
                <a:latin typeface="Trebuchet MS" panose="020B0603020202020204" pitchFamily="34" charset="0"/>
              </a:defRPr>
            </a:lvl4pPr>
            <a:lvl5pPr>
              <a:buClr>
                <a:srgbClr val="F8911B"/>
              </a:buClr>
              <a:defRPr sz="1400">
                <a:solidFill>
                  <a:schemeClr val="tx1">
                    <a:lumMod val="75000"/>
                    <a:lumOff val="25000"/>
                  </a:schemeClr>
                </a:solidFill>
                <a:latin typeface="Trebuchet MS" panose="020B0603020202020204" pitchFamily="34" charset="0"/>
              </a:defRPr>
            </a:lvl5pPr>
            <a:lvl6pPr>
              <a:defRPr sz="1800"/>
            </a:lvl6pPr>
            <a:lvl7pPr>
              <a:defRPr sz="1800"/>
            </a:lvl7pPr>
            <a:lvl8pPr>
              <a:defRPr sz="1800"/>
            </a:lvl8pPr>
            <a:lvl9pPr>
              <a:defRPr sz="1800"/>
            </a:lvl9pPr>
          </a:lstStyle>
          <a:p>
            <a:pPr lvl="0"/>
            <a:r>
              <a:rPr lang="en-US" dirty="0"/>
              <a:t>Bullet one</a:t>
            </a:r>
          </a:p>
          <a:p>
            <a:pPr lvl="1"/>
            <a:r>
              <a:rPr lang="en-US" dirty="0"/>
              <a:t>Second level</a:t>
            </a:r>
          </a:p>
          <a:p>
            <a:pPr lvl="2"/>
            <a:r>
              <a:rPr lang="en-US" dirty="0"/>
              <a:t>Third level</a:t>
            </a:r>
          </a:p>
        </p:txBody>
      </p:sp>
    </p:spTree>
    <p:extLst>
      <p:ext uri="{BB962C8B-B14F-4D97-AF65-F5344CB8AC3E}">
        <p14:creationId xmlns:p14="http://schemas.microsoft.com/office/powerpoint/2010/main" val="3996620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ver Slide, Three Images">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89908" y="3168332"/>
            <a:ext cx="9540362" cy="1590280"/>
          </a:xfrm>
          <a:prstGeom prst="rect">
            <a:avLst/>
          </a:prstGeom>
        </p:spPr>
        <p:txBody>
          <a:bodyPr anchor="ctr" anchorCtr="0"/>
          <a:lstStyle>
            <a:lvl1pPr algn="ctr">
              <a:defRPr sz="4800" b="1">
                <a:solidFill>
                  <a:srgbClr val="017DB4"/>
                </a:solidFill>
                <a:latin typeface="Arial" panose="020B0604020202020204" pitchFamily="34" charset="0"/>
                <a:cs typeface="Arial" panose="020B0604020202020204" pitchFamily="34" charset="0"/>
              </a:defRPr>
            </a:lvl1pPr>
          </a:lstStyle>
          <a:p>
            <a:endParaRPr lang="en-US" dirty="0"/>
          </a:p>
        </p:txBody>
      </p:sp>
      <p:sp>
        <p:nvSpPr>
          <p:cNvPr id="4" name="Picture Placeholder 3">
            <a:extLst>
              <a:ext uri="{FF2B5EF4-FFF2-40B4-BE49-F238E27FC236}">
                <a16:creationId xmlns:a16="http://schemas.microsoft.com/office/drawing/2014/main" id="{B48FA765-4F8C-0ADE-FFAC-4EDADCB27496}"/>
              </a:ext>
            </a:extLst>
          </p:cNvPr>
          <p:cNvSpPr>
            <a:spLocks noGrp="1"/>
          </p:cNvSpPr>
          <p:nvPr>
            <p:ph type="pic" sz="quarter" idx="10"/>
          </p:nvPr>
        </p:nvSpPr>
        <p:spPr>
          <a:xfrm>
            <a:off x="7909" y="0"/>
            <a:ext cx="4023360" cy="2926080"/>
          </a:xfrm>
          <a:prstGeom prst="rect">
            <a:avLst/>
          </a:prstGeom>
        </p:spPr>
        <p:txBody>
          <a:bodyPr/>
          <a:lstStyle/>
          <a:p>
            <a:endParaRPr lang="en-US" dirty="0"/>
          </a:p>
        </p:txBody>
      </p:sp>
      <p:sp>
        <p:nvSpPr>
          <p:cNvPr id="6" name="Picture Placeholder 5">
            <a:extLst>
              <a:ext uri="{FF2B5EF4-FFF2-40B4-BE49-F238E27FC236}">
                <a16:creationId xmlns:a16="http://schemas.microsoft.com/office/drawing/2014/main" id="{0620E638-A921-0446-EBBF-38BC344F8847}"/>
              </a:ext>
            </a:extLst>
          </p:cNvPr>
          <p:cNvSpPr>
            <a:spLocks noGrp="1"/>
          </p:cNvSpPr>
          <p:nvPr>
            <p:ph type="pic" sz="quarter" idx="11"/>
          </p:nvPr>
        </p:nvSpPr>
        <p:spPr>
          <a:xfrm>
            <a:off x="4084320" y="-699"/>
            <a:ext cx="4023360" cy="2926080"/>
          </a:xfrm>
          <a:prstGeom prst="rect">
            <a:avLst/>
          </a:prstGeom>
        </p:spPr>
        <p:txBody>
          <a:bodyPr/>
          <a:lstStyle/>
          <a:p>
            <a:endParaRPr lang="en-US" dirty="0"/>
          </a:p>
        </p:txBody>
      </p:sp>
      <p:sp>
        <p:nvSpPr>
          <p:cNvPr id="8" name="Picture Placeholder 7">
            <a:extLst>
              <a:ext uri="{FF2B5EF4-FFF2-40B4-BE49-F238E27FC236}">
                <a16:creationId xmlns:a16="http://schemas.microsoft.com/office/drawing/2014/main" id="{953B945E-F4FB-17FF-0498-D2D951A57AEF}"/>
              </a:ext>
            </a:extLst>
          </p:cNvPr>
          <p:cNvSpPr>
            <a:spLocks noGrp="1"/>
          </p:cNvSpPr>
          <p:nvPr>
            <p:ph type="pic" sz="quarter" idx="12"/>
          </p:nvPr>
        </p:nvSpPr>
        <p:spPr>
          <a:xfrm>
            <a:off x="8160731" y="0"/>
            <a:ext cx="4023360" cy="2926080"/>
          </a:xfrm>
          <a:prstGeom prst="rect">
            <a:avLst/>
          </a:prstGeom>
        </p:spPr>
        <p:txBody>
          <a:bodyPr/>
          <a:lstStyle/>
          <a:p>
            <a:endParaRPr lang="en-US" dirty="0"/>
          </a:p>
        </p:txBody>
      </p:sp>
      <p:pic>
        <p:nvPicPr>
          <p:cNvPr id="3" name="Picture 2">
            <a:extLst>
              <a:ext uri="{FF2B5EF4-FFF2-40B4-BE49-F238E27FC236}">
                <a16:creationId xmlns:a16="http://schemas.microsoft.com/office/drawing/2014/main" id="{22A10C1D-1074-27A2-D07A-A035055746E6}"/>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sp>
        <p:nvSpPr>
          <p:cNvPr id="7" name="Text Placeholder 6">
            <a:extLst>
              <a:ext uri="{FF2B5EF4-FFF2-40B4-BE49-F238E27FC236}">
                <a16:creationId xmlns:a16="http://schemas.microsoft.com/office/drawing/2014/main" id="{F90272E6-6EDD-D77C-5B63-2F2CE0FEC281}"/>
              </a:ext>
            </a:extLst>
          </p:cNvPr>
          <p:cNvSpPr>
            <a:spLocks noGrp="1"/>
          </p:cNvSpPr>
          <p:nvPr>
            <p:ph type="body" sz="quarter" idx="13"/>
          </p:nvPr>
        </p:nvSpPr>
        <p:spPr>
          <a:xfrm>
            <a:off x="2389908" y="4882767"/>
            <a:ext cx="9540362" cy="914783"/>
          </a:xfrm>
          <a:prstGeom prst="rect">
            <a:avLst/>
          </a:prstGeom>
        </p:spPr>
        <p:txBody>
          <a:bodyPr anchor="ctr" anchorCtr="0"/>
          <a:lstStyle>
            <a:lvl1pPr marL="0" indent="0" algn="ctr">
              <a:buNone/>
              <a:defRPr sz="3200">
                <a:solidFill>
                  <a:schemeClr val="tx1"/>
                </a:solidFill>
                <a:latin typeface="Arial" panose="020B0604020202020204" pitchFamily="34" charset="0"/>
                <a:cs typeface="Arial" panose="020B0604020202020204" pitchFamily="34" charset="0"/>
              </a:defRPr>
            </a:lvl1pPr>
          </a:lstStyle>
          <a:p>
            <a:pPr lvl="0"/>
            <a:endParaRPr lang="en-US" dirty="0"/>
          </a:p>
        </p:txBody>
      </p:sp>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26761187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Cover Slide, Three Images">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89908" y="3168332"/>
            <a:ext cx="9540362" cy="1618272"/>
          </a:xfrm>
          <a:prstGeom prst="rect">
            <a:avLst/>
          </a:prstGeom>
        </p:spPr>
        <p:txBody>
          <a:bodyPr anchor="ctr" anchorCtr="0"/>
          <a:lstStyle>
            <a:lvl1pPr algn="ctr">
              <a:defRPr sz="4800" b="1">
                <a:solidFill>
                  <a:srgbClr val="017DB4"/>
                </a:solidFill>
                <a:latin typeface="Arial" panose="020B0604020202020204" pitchFamily="34" charset="0"/>
                <a:cs typeface="Arial" panose="020B0604020202020204" pitchFamily="34" charset="0"/>
              </a:defRPr>
            </a:lvl1pPr>
          </a:lstStyle>
          <a:p>
            <a:endParaRPr lang="en-US" dirty="0"/>
          </a:p>
        </p:txBody>
      </p:sp>
      <p:pic>
        <p:nvPicPr>
          <p:cNvPr id="3" name="Picture 2">
            <a:extLst>
              <a:ext uri="{FF2B5EF4-FFF2-40B4-BE49-F238E27FC236}">
                <a16:creationId xmlns:a16="http://schemas.microsoft.com/office/drawing/2014/main" id="{22A10C1D-1074-27A2-D07A-A035055746E6}"/>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sp>
        <p:nvSpPr>
          <p:cNvPr id="7" name="Text Placeholder 6">
            <a:extLst>
              <a:ext uri="{FF2B5EF4-FFF2-40B4-BE49-F238E27FC236}">
                <a16:creationId xmlns:a16="http://schemas.microsoft.com/office/drawing/2014/main" id="{F90272E6-6EDD-D77C-5B63-2F2CE0FEC281}"/>
              </a:ext>
            </a:extLst>
          </p:cNvPr>
          <p:cNvSpPr>
            <a:spLocks noGrp="1"/>
          </p:cNvSpPr>
          <p:nvPr>
            <p:ph type="body" sz="quarter" idx="13"/>
          </p:nvPr>
        </p:nvSpPr>
        <p:spPr>
          <a:xfrm>
            <a:off x="2389908" y="4882767"/>
            <a:ext cx="9540362" cy="914783"/>
          </a:xfrm>
          <a:prstGeom prst="rect">
            <a:avLst/>
          </a:prstGeom>
        </p:spPr>
        <p:txBody>
          <a:bodyPr anchor="ctr" anchorCtr="0"/>
          <a:lstStyle>
            <a:lvl1pPr marL="0" indent="0" algn="ctr">
              <a:buNone/>
              <a:defRPr sz="3200">
                <a:solidFill>
                  <a:schemeClr val="tx1"/>
                </a:solidFill>
                <a:latin typeface="Arial" panose="020B0604020202020204" pitchFamily="34" charset="0"/>
                <a:cs typeface="Arial" panose="020B0604020202020204" pitchFamily="34" charset="0"/>
              </a:defRPr>
            </a:lvl1pPr>
          </a:lstStyle>
          <a:p>
            <a:pPr lvl="0"/>
            <a:endParaRPr lang="en-US" dirty="0"/>
          </a:p>
        </p:txBody>
      </p:sp>
      <p:pic>
        <p:nvPicPr>
          <p:cNvPr id="5" name="Picture Placeholder 9">
            <a:extLst>
              <a:ext uri="{FF2B5EF4-FFF2-40B4-BE49-F238E27FC236}">
                <a16:creationId xmlns:a16="http://schemas.microsoft.com/office/drawing/2014/main" id="{AB3D9230-FE66-B12D-29E8-BD86F1B69C20}"/>
              </a:ext>
            </a:extLst>
          </p:cNvPr>
          <p:cNvPicPr>
            <a:picLocks/>
          </p:cNvPicPr>
          <p:nvPr userDrawn="1"/>
        </p:nvPicPr>
        <p:blipFill>
          <a:blip r:embed="rId3" cstate="email">
            <a:extLst>
              <a:ext uri="{28A0092B-C50C-407E-A947-70E740481C1C}">
                <a14:useLocalDpi xmlns:a14="http://schemas.microsoft.com/office/drawing/2010/main"/>
              </a:ext>
            </a:extLst>
          </a:blip>
          <a:srcRect/>
          <a:stretch>
            <a:fillRect/>
          </a:stretch>
        </p:blipFill>
        <p:spPr>
          <a:xfrm>
            <a:off x="-1" y="-4298"/>
            <a:ext cx="4023360" cy="2990088"/>
          </a:xfrm>
          <a:prstGeom prst="rect">
            <a:avLst/>
          </a:prstGeom>
        </p:spPr>
      </p:pic>
      <p:pic>
        <p:nvPicPr>
          <p:cNvPr id="9" name="Picture Placeholder 7">
            <a:extLst>
              <a:ext uri="{FF2B5EF4-FFF2-40B4-BE49-F238E27FC236}">
                <a16:creationId xmlns:a16="http://schemas.microsoft.com/office/drawing/2014/main" id="{B3246397-6336-CD52-9AF5-EDB5B25FBA8D}"/>
              </a:ext>
            </a:extLst>
          </p:cNvPr>
          <p:cNvPicPr>
            <a:picLocks/>
          </p:cNvPicPr>
          <p:nvPr userDrawn="1"/>
        </p:nvPicPr>
        <p:blipFill>
          <a:blip r:embed="rId4" cstate="email">
            <a:extLst>
              <a:ext uri="{28A0092B-C50C-407E-A947-70E740481C1C}">
                <a14:useLocalDpi xmlns:a14="http://schemas.microsoft.com/office/drawing/2010/main"/>
              </a:ext>
            </a:extLst>
          </a:blip>
          <a:srcRect/>
          <a:stretch>
            <a:fillRect/>
          </a:stretch>
        </p:blipFill>
        <p:spPr>
          <a:xfrm>
            <a:off x="4084320" y="0"/>
            <a:ext cx="4023360" cy="2986037"/>
          </a:xfrm>
          <a:prstGeom prst="rect">
            <a:avLst/>
          </a:prstGeom>
        </p:spPr>
      </p:pic>
      <p:pic>
        <p:nvPicPr>
          <p:cNvPr id="11" name="Picture Placeholder 11">
            <a:extLst>
              <a:ext uri="{FF2B5EF4-FFF2-40B4-BE49-F238E27FC236}">
                <a16:creationId xmlns:a16="http://schemas.microsoft.com/office/drawing/2014/main" id="{474C06A0-A451-D78C-C155-5C92BCE653F3}"/>
              </a:ext>
            </a:extLst>
          </p:cNvPr>
          <p:cNvPicPr>
            <a:picLocks/>
          </p:cNvPicPr>
          <p:nvPr userDrawn="1"/>
        </p:nvPicPr>
        <p:blipFill rotWithShape="1">
          <a:blip r:embed="rId5" cstate="email">
            <a:extLst>
              <a:ext uri="{28A0092B-C50C-407E-A947-70E740481C1C}">
                <a14:useLocalDpi xmlns:a14="http://schemas.microsoft.com/office/drawing/2010/main"/>
              </a:ext>
            </a:extLst>
          </a:blip>
          <a:srcRect/>
          <a:stretch/>
        </p:blipFill>
        <p:spPr>
          <a:xfrm>
            <a:off x="8168400" y="0"/>
            <a:ext cx="4023360" cy="2986037"/>
          </a:xfrm>
          <a:prstGeom prst="rect">
            <a:avLst/>
          </a:prstGeom>
        </p:spPr>
      </p:pic>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257102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01837D-44E7-3867-6C81-BD11A243716A}"/>
              </a:ext>
              <a:ext uri="{C183D7F6-B498-43B3-948B-1728B52AA6E4}">
                <adec:decorative xmlns:adec="http://schemas.microsoft.com/office/drawing/2017/decorative" val="1"/>
              </a:ext>
            </a:extLst>
          </p:cNvPr>
          <p:cNvSpPr/>
          <p:nvPr userDrawn="1"/>
        </p:nvSpPr>
        <p:spPr>
          <a:xfrm>
            <a:off x="8853055" y="0"/>
            <a:ext cx="3338945" cy="302583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36B6CC8B-1FC5-4365-BC36-037B408F0B54}"/>
              </a:ext>
            </a:extLst>
          </p:cNvPr>
          <p:cNvSpPr>
            <a:spLocks noGrp="1"/>
          </p:cNvSpPr>
          <p:nvPr>
            <p:ph type="title"/>
          </p:nvPr>
        </p:nvSpPr>
        <p:spPr>
          <a:xfrm>
            <a:off x="457200" y="219456"/>
            <a:ext cx="11311128"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10" name="Content Placeholder 3">
            <a:extLst>
              <a:ext uri="{FF2B5EF4-FFF2-40B4-BE49-F238E27FC236}">
                <a16:creationId xmlns:a16="http://schemas.microsoft.com/office/drawing/2014/main" id="{E0117B41-E422-774B-A4E0-9DE9EBDF437D}"/>
              </a:ext>
            </a:extLst>
          </p:cNvPr>
          <p:cNvSpPr>
            <a:spLocks noGrp="1"/>
          </p:cNvSpPr>
          <p:nvPr>
            <p:ph sz="half" idx="2"/>
          </p:nvPr>
        </p:nvSpPr>
        <p:spPr>
          <a:xfrm>
            <a:off x="457200" y="1600200"/>
            <a:ext cx="11311128" cy="4114800"/>
          </a:xfrm>
          <a:prstGeom prst="rect">
            <a:avLst/>
          </a:prstGeom>
        </p:spPr>
        <p:txBody>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marL="1257300" indent="-342900">
              <a:buClr>
                <a:srgbClr val="F8911B"/>
              </a:buClr>
              <a:buFont typeface="Trebuchet MS" panose="020B0603020202020204" pitchFamily="34" charset="0"/>
              <a:buChar cha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8" name="Slide Number Placeholder 5">
            <a:extLst>
              <a:ext uri="{FF2B5EF4-FFF2-40B4-BE49-F238E27FC236}">
                <a16:creationId xmlns:a16="http://schemas.microsoft.com/office/drawing/2014/main" id="{CCB58E32-7EC3-4C49-B802-6217EC0122B0}"/>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41211096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ver Slide, Three Images">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64828" y="3168332"/>
            <a:ext cx="9275484" cy="2381130"/>
          </a:xfrm>
          <a:prstGeom prst="rect">
            <a:avLst/>
          </a:prstGeom>
        </p:spPr>
        <p:txBody>
          <a:bodyPr anchor="ctr" anchorCtr="0"/>
          <a:lstStyle>
            <a:lvl1pPr algn="ctr">
              <a:defRPr sz="4800" b="1">
                <a:solidFill>
                  <a:srgbClr val="017DB4"/>
                </a:solidFill>
                <a:latin typeface="Arial" panose="020B0604020202020204" pitchFamily="34" charset="0"/>
                <a:cs typeface="Arial" panose="020B0604020202020204" pitchFamily="34" charset="0"/>
              </a:defRPr>
            </a:lvl1pPr>
          </a:lstStyle>
          <a:p>
            <a:endParaRPr lang="en-US" dirty="0"/>
          </a:p>
        </p:txBody>
      </p:sp>
      <p:pic>
        <p:nvPicPr>
          <p:cNvPr id="3" name="Picture 2">
            <a:extLst>
              <a:ext uri="{FF2B5EF4-FFF2-40B4-BE49-F238E27FC236}">
                <a16:creationId xmlns:a16="http://schemas.microsoft.com/office/drawing/2014/main" id="{22A10C1D-1074-27A2-D07A-A035055746E6}"/>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pic>
        <p:nvPicPr>
          <p:cNvPr id="5" name="Picture Placeholder 9">
            <a:extLst>
              <a:ext uri="{FF2B5EF4-FFF2-40B4-BE49-F238E27FC236}">
                <a16:creationId xmlns:a16="http://schemas.microsoft.com/office/drawing/2014/main" id="{9749A465-BC0B-F090-A9DB-B1D2D4BB245A}"/>
              </a:ext>
            </a:extLst>
          </p:cNvPr>
          <p:cNvPicPr>
            <a:picLocks/>
          </p:cNvPicPr>
          <p:nvPr userDrawn="1"/>
        </p:nvPicPr>
        <p:blipFill>
          <a:blip r:embed="rId3" cstate="email">
            <a:extLst>
              <a:ext uri="{28A0092B-C50C-407E-A947-70E740481C1C}">
                <a14:useLocalDpi xmlns:a14="http://schemas.microsoft.com/office/drawing/2010/main"/>
              </a:ext>
            </a:extLst>
          </a:blip>
          <a:srcRect/>
          <a:stretch>
            <a:fillRect/>
          </a:stretch>
        </p:blipFill>
        <p:spPr>
          <a:xfrm>
            <a:off x="-1" y="-4298"/>
            <a:ext cx="4023360" cy="2990088"/>
          </a:xfrm>
          <a:prstGeom prst="rect">
            <a:avLst/>
          </a:prstGeom>
        </p:spPr>
      </p:pic>
      <p:pic>
        <p:nvPicPr>
          <p:cNvPr id="9" name="Picture Placeholder 7">
            <a:extLst>
              <a:ext uri="{FF2B5EF4-FFF2-40B4-BE49-F238E27FC236}">
                <a16:creationId xmlns:a16="http://schemas.microsoft.com/office/drawing/2014/main" id="{E7A790AE-E751-F8F5-9867-2C672B19088F}"/>
              </a:ext>
            </a:extLst>
          </p:cNvPr>
          <p:cNvPicPr>
            <a:picLocks/>
          </p:cNvPicPr>
          <p:nvPr userDrawn="1"/>
        </p:nvPicPr>
        <p:blipFill>
          <a:blip r:embed="rId4" cstate="email">
            <a:extLst>
              <a:ext uri="{28A0092B-C50C-407E-A947-70E740481C1C}">
                <a14:useLocalDpi xmlns:a14="http://schemas.microsoft.com/office/drawing/2010/main"/>
              </a:ext>
            </a:extLst>
          </a:blip>
          <a:srcRect/>
          <a:stretch>
            <a:fillRect/>
          </a:stretch>
        </p:blipFill>
        <p:spPr>
          <a:xfrm>
            <a:off x="4084320" y="0"/>
            <a:ext cx="4023360" cy="2986037"/>
          </a:xfrm>
          <a:prstGeom prst="rect">
            <a:avLst/>
          </a:prstGeom>
        </p:spPr>
      </p:pic>
      <p:pic>
        <p:nvPicPr>
          <p:cNvPr id="11" name="Picture Placeholder 11">
            <a:extLst>
              <a:ext uri="{FF2B5EF4-FFF2-40B4-BE49-F238E27FC236}">
                <a16:creationId xmlns:a16="http://schemas.microsoft.com/office/drawing/2014/main" id="{2667FF22-53DB-8DC2-691C-D6BBCF7AA90E}"/>
              </a:ext>
            </a:extLst>
          </p:cNvPr>
          <p:cNvPicPr>
            <a:picLocks/>
          </p:cNvPicPr>
          <p:nvPr userDrawn="1"/>
        </p:nvPicPr>
        <p:blipFill rotWithShape="1">
          <a:blip r:embed="rId5" cstate="email">
            <a:extLst>
              <a:ext uri="{28A0092B-C50C-407E-A947-70E740481C1C}">
                <a14:useLocalDpi xmlns:a14="http://schemas.microsoft.com/office/drawing/2010/main"/>
              </a:ext>
            </a:extLst>
          </a:blip>
          <a:srcRect/>
          <a:stretch/>
        </p:blipFill>
        <p:spPr>
          <a:xfrm>
            <a:off x="8168400" y="0"/>
            <a:ext cx="4023360" cy="2986037"/>
          </a:xfrm>
          <a:prstGeom prst="rect">
            <a:avLst/>
          </a:prstGeom>
        </p:spPr>
      </p:pic>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10794815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Cover Slide, Three Image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48FA765-4F8C-0ADE-FFAC-4EDADCB27496}"/>
              </a:ext>
            </a:extLst>
          </p:cNvPr>
          <p:cNvSpPr>
            <a:spLocks noGrp="1"/>
          </p:cNvSpPr>
          <p:nvPr>
            <p:ph type="pic" sz="quarter" idx="10"/>
          </p:nvPr>
        </p:nvSpPr>
        <p:spPr>
          <a:xfrm>
            <a:off x="7909" y="0"/>
            <a:ext cx="4023360" cy="2926080"/>
          </a:xfrm>
          <a:prstGeom prst="rect">
            <a:avLst/>
          </a:prstGeom>
        </p:spPr>
        <p:txBody>
          <a:bodyPr/>
          <a:lstStyle/>
          <a:p>
            <a:endParaRPr lang="en-US" dirty="0"/>
          </a:p>
        </p:txBody>
      </p:sp>
      <p:sp>
        <p:nvSpPr>
          <p:cNvPr id="6" name="Picture Placeholder 5">
            <a:extLst>
              <a:ext uri="{FF2B5EF4-FFF2-40B4-BE49-F238E27FC236}">
                <a16:creationId xmlns:a16="http://schemas.microsoft.com/office/drawing/2014/main" id="{0620E638-A921-0446-EBBF-38BC344F8847}"/>
              </a:ext>
            </a:extLst>
          </p:cNvPr>
          <p:cNvSpPr>
            <a:spLocks noGrp="1"/>
          </p:cNvSpPr>
          <p:nvPr>
            <p:ph type="pic" sz="quarter" idx="11"/>
          </p:nvPr>
        </p:nvSpPr>
        <p:spPr>
          <a:xfrm>
            <a:off x="4084320" y="-699"/>
            <a:ext cx="4023360" cy="2926080"/>
          </a:xfrm>
          <a:prstGeom prst="rect">
            <a:avLst/>
          </a:prstGeom>
        </p:spPr>
        <p:txBody>
          <a:bodyPr/>
          <a:lstStyle/>
          <a:p>
            <a:endParaRPr lang="en-US" dirty="0"/>
          </a:p>
        </p:txBody>
      </p:sp>
      <p:sp>
        <p:nvSpPr>
          <p:cNvPr id="8" name="Picture Placeholder 7">
            <a:extLst>
              <a:ext uri="{FF2B5EF4-FFF2-40B4-BE49-F238E27FC236}">
                <a16:creationId xmlns:a16="http://schemas.microsoft.com/office/drawing/2014/main" id="{953B945E-F4FB-17FF-0498-D2D951A57AEF}"/>
              </a:ext>
            </a:extLst>
          </p:cNvPr>
          <p:cNvSpPr>
            <a:spLocks noGrp="1"/>
          </p:cNvSpPr>
          <p:nvPr>
            <p:ph type="pic" sz="quarter" idx="12"/>
          </p:nvPr>
        </p:nvSpPr>
        <p:spPr>
          <a:xfrm>
            <a:off x="8160731" y="0"/>
            <a:ext cx="4023360" cy="2926080"/>
          </a:xfrm>
          <a:prstGeom prst="rect">
            <a:avLst/>
          </a:prstGeom>
        </p:spPr>
        <p:txBody>
          <a:bodyPr/>
          <a:lstStyle/>
          <a:p>
            <a:endParaRPr lang="en-US" dirty="0"/>
          </a:p>
        </p:txBody>
      </p:sp>
      <p:pic>
        <p:nvPicPr>
          <p:cNvPr id="3" name="Picture 2">
            <a:extLst>
              <a:ext uri="{FF2B5EF4-FFF2-40B4-BE49-F238E27FC236}">
                <a16:creationId xmlns:a16="http://schemas.microsoft.com/office/drawing/2014/main" id="{22A10C1D-1074-27A2-D07A-A035055746E6}"/>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64828" y="3168332"/>
            <a:ext cx="9275484" cy="2381130"/>
          </a:xfrm>
          <a:prstGeom prst="rect">
            <a:avLst/>
          </a:prstGeom>
        </p:spPr>
        <p:txBody>
          <a:bodyPr anchor="ctr" anchorCtr="0"/>
          <a:lstStyle>
            <a:lvl1pPr algn="ctr">
              <a:defRPr sz="4800" b="1">
                <a:solidFill>
                  <a:srgbClr val="017DB4"/>
                </a:solidFill>
                <a:latin typeface="Arial" panose="020B0604020202020204" pitchFamily="34" charset="0"/>
                <a:cs typeface="Arial" panose="020B0604020202020204" pitchFamily="34" charset="0"/>
              </a:defRPr>
            </a:lvl1pPr>
          </a:lstStyle>
          <a:p>
            <a:endParaRPr lang="en-US" dirty="0"/>
          </a:p>
        </p:txBody>
      </p:sp>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3859970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ver Slide, Three Images">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89908" y="3168332"/>
            <a:ext cx="9540362" cy="1658776"/>
          </a:xfrm>
          <a:prstGeom prst="rect">
            <a:avLst/>
          </a:prstGeom>
        </p:spPr>
        <p:txBody>
          <a:bodyPr anchor="ctr" anchorCtr="0"/>
          <a:lstStyle>
            <a:lvl1pPr algn="ctr">
              <a:defRPr sz="4800" b="1">
                <a:solidFill>
                  <a:srgbClr val="017DB4"/>
                </a:solidFill>
                <a:latin typeface="Arial" panose="020B0604020202020204" pitchFamily="34" charset="0"/>
                <a:cs typeface="Arial" panose="020B0604020202020204" pitchFamily="34" charset="0"/>
              </a:defRPr>
            </a:lvl1pPr>
          </a:lstStyle>
          <a:p>
            <a:endParaRPr lang="en-US" dirty="0"/>
          </a:p>
        </p:txBody>
      </p:sp>
      <p:sp>
        <p:nvSpPr>
          <p:cNvPr id="8" name="Picture Placeholder 7">
            <a:extLst>
              <a:ext uri="{FF2B5EF4-FFF2-40B4-BE49-F238E27FC236}">
                <a16:creationId xmlns:a16="http://schemas.microsoft.com/office/drawing/2014/main" id="{953B945E-F4FB-17FF-0498-D2D951A57AEF}"/>
              </a:ext>
            </a:extLst>
          </p:cNvPr>
          <p:cNvSpPr>
            <a:spLocks noGrp="1"/>
          </p:cNvSpPr>
          <p:nvPr>
            <p:ph type="pic" sz="quarter" idx="12"/>
          </p:nvPr>
        </p:nvSpPr>
        <p:spPr>
          <a:xfrm>
            <a:off x="240" y="0"/>
            <a:ext cx="12183851" cy="2926080"/>
          </a:xfrm>
          <a:prstGeom prst="rect">
            <a:avLst/>
          </a:prstGeom>
        </p:spPr>
        <p:txBody>
          <a:bodyPr/>
          <a:lstStyle/>
          <a:p>
            <a:endParaRPr lang="en-US" dirty="0"/>
          </a:p>
        </p:txBody>
      </p:sp>
      <p:pic>
        <p:nvPicPr>
          <p:cNvPr id="3" name="Picture 2">
            <a:extLst>
              <a:ext uri="{FF2B5EF4-FFF2-40B4-BE49-F238E27FC236}">
                <a16:creationId xmlns:a16="http://schemas.microsoft.com/office/drawing/2014/main" id="{22A10C1D-1074-27A2-D07A-A035055746E6}"/>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sp>
        <p:nvSpPr>
          <p:cNvPr id="7" name="Text Placeholder 6">
            <a:extLst>
              <a:ext uri="{FF2B5EF4-FFF2-40B4-BE49-F238E27FC236}">
                <a16:creationId xmlns:a16="http://schemas.microsoft.com/office/drawing/2014/main" id="{F90272E6-6EDD-D77C-5B63-2F2CE0FEC281}"/>
              </a:ext>
            </a:extLst>
          </p:cNvPr>
          <p:cNvSpPr>
            <a:spLocks noGrp="1"/>
          </p:cNvSpPr>
          <p:nvPr>
            <p:ph type="body" sz="quarter" idx="13"/>
          </p:nvPr>
        </p:nvSpPr>
        <p:spPr>
          <a:xfrm>
            <a:off x="2389908" y="4882767"/>
            <a:ext cx="9540362" cy="914783"/>
          </a:xfrm>
          <a:prstGeom prst="rect">
            <a:avLst/>
          </a:prstGeom>
        </p:spPr>
        <p:txBody>
          <a:bodyPr anchor="ctr" anchorCtr="0"/>
          <a:lstStyle>
            <a:lvl1pPr marL="0" indent="0" algn="ctr">
              <a:buNone/>
              <a:defRPr sz="3200">
                <a:solidFill>
                  <a:schemeClr val="tx1"/>
                </a:solidFill>
                <a:latin typeface="Arial" panose="020B0604020202020204" pitchFamily="34" charset="0"/>
                <a:cs typeface="Arial" panose="020B0604020202020204" pitchFamily="34" charset="0"/>
              </a:defRPr>
            </a:lvl1pPr>
          </a:lstStyle>
          <a:p>
            <a:pPr lvl="0"/>
            <a:endParaRPr lang="en-US" dirty="0"/>
          </a:p>
        </p:txBody>
      </p:sp>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18853132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ver Slide, Three Images">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89908" y="3168332"/>
            <a:ext cx="9250404" cy="2538785"/>
          </a:xfrm>
          <a:prstGeom prst="rect">
            <a:avLst/>
          </a:prstGeom>
        </p:spPr>
        <p:txBody>
          <a:bodyPr anchor="ctr" anchorCtr="0"/>
          <a:lstStyle>
            <a:lvl1pPr algn="ctr">
              <a:defRPr sz="4800" b="1">
                <a:solidFill>
                  <a:srgbClr val="017DB4"/>
                </a:solidFill>
                <a:latin typeface="Arial" panose="020B0604020202020204" pitchFamily="34" charset="0"/>
                <a:cs typeface="Arial" panose="020B0604020202020204" pitchFamily="34" charset="0"/>
              </a:defRPr>
            </a:lvl1pPr>
          </a:lstStyle>
          <a:p>
            <a:endParaRPr lang="en-US" dirty="0"/>
          </a:p>
        </p:txBody>
      </p:sp>
      <p:pic>
        <p:nvPicPr>
          <p:cNvPr id="3" name="Picture 2">
            <a:extLst>
              <a:ext uri="{FF2B5EF4-FFF2-40B4-BE49-F238E27FC236}">
                <a16:creationId xmlns:a16="http://schemas.microsoft.com/office/drawing/2014/main" id="{22A10C1D-1074-27A2-D07A-A035055746E6}"/>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sp>
        <p:nvSpPr>
          <p:cNvPr id="4" name="Picture Placeholder 7">
            <a:extLst>
              <a:ext uri="{FF2B5EF4-FFF2-40B4-BE49-F238E27FC236}">
                <a16:creationId xmlns:a16="http://schemas.microsoft.com/office/drawing/2014/main" id="{5E87B621-74BD-D2B8-C4A3-D337C59EE01F}"/>
              </a:ext>
            </a:extLst>
          </p:cNvPr>
          <p:cNvSpPr>
            <a:spLocks noGrp="1"/>
          </p:cNvSpPr>
          <p:nvPr>
            <p:ph type="pic" sz="quarter" idx="12"/>
          </p:nvPr>
        </p:nvSpPr>
        <p:spPr>
          <a:xfrm>
            <a:off x="240" y="0"/>
            <a:ext cx="12183851" cy="2926080"/>
          </a:xfrm>
          <a:prstGeom prst="rect">
            <a:avLst/>
          </a:prstGeom>
        </p:spPr>
        <p:txBody>
          <a:bodyPr/>
          <a:lstStyle/>
          <a:p>
            <a:endParaRPr lang="en-US" dirty="0"/>
          </a:p>
        </p:txBody>
      </p:sp>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37359796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6_Cover Slide, Three Images">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89908" y="3168333"/>
            <a:ext cx="9250404" cy="1646264"/>
          </a:xfrm>
          <a:prstGeom prst="rect">
            <a:avLst/>
          </a:prstGeom>
        </p:spPr>
        <p:txBody>
          <a:bodyPr anchor="ctr" anchorCtr="0"/>
          <a:lstStyle>
            <a:lvl1pPr algn="ctr">
              <a:defRPr sz="4800" b="1">
                <a:solidFill>
                  <a:srgbClr val="017DB4"/>
                </a:solidFill>
                <a:latin typeface="Arial" panose="020B0604020202020204" pitchFamily="34" charset="0"/>
                <a:cs typeface="Arial" panose="020B0604020202020204" pitchFamily="34" charset="0"/>
              </a:defRPr>
            </a:lvl1pPr>
          </a:lstStyle>
          <a:p>
            <a:endParaRPr lang="en-US" dirty="0"/>
          </a:p>
        </p:txBody>
      </p:sp>
      <p:pic>
        <p:nvPicPr>
          <p:cNvPr id="3" name="Picture 2">
            <a:extLst>
              <a:ext uri="{FF2B5EF4-FFF2-40B4-BE49-F238E27FC236}">
                <a16:creationId xmlns:a16="http://schemas.microsoft.com/office/drawing/2014/main" id="{22A10C1D-1074-27A2-D07A-A035055746E6}"/>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sp>
        <p:nvSpPr>
          <p:cNvPr id="7" name="Text Placeholder 6">
            <a:extLst>
              <a:ext uri="{FF2B5EF4-FFF2-40B4-BE49-F238E27FC236}">
                <a16:creationId xmlns:a16="http://schemas.microsoft.com/office/drawing/2014/main" id="{F90272E6-6EDD-D77C-5B63-2F2CE0FEC281}"/>
              </a:ext>
            </a:extLst>
          </p:cNvPr>
          <p:cNvSpPr>
            <a:spLocks noGrp="1"/>
          </p:cNvSpPr>
          <p:nvPr>
            <p:ph type="body" sz="quarter" idx="13"/>
          </p:nvPr>
        </p:nvSpPr>
        <p:spPr>
          <a:xfrm>
            <a:off x="2389908" y="4882767"/>
            <a:ext cx="7662141" cy="914783"/>
          </a:xfrm>
          <a:prstGeom prst="rect">
            <a:avLst/>
          </a:prstGeom>
        </p:spPr>
        <p:txBody>
          <a:bodyPr anchor="ctr" anchorCtr="0"/>
          <a:lstStyle>
            <a:lvl1pPr marL="0" indent="0">
              <a:buNone/>
              <a:defRPr sz="3600">
                <a:solidFill>
                  <a:schemeClr val="tx1"/>
                </a:solidFill>
                <a:latin typeface="Arial" panose="020B0604020202020204" pitchFamily="34" charset="0"/>
                <a:cs typeface="Arial" panose="020B0604020202020204" pitchFamily="34" charset="0"/>
              </a:defRPr>
            </a:lvl1pPr>
          </a:lstStyle>
          <a:p>
            <a:pPr lvl="0"/>
            <a:endParaRPr lang="en-US" dirty="0"/>
          </a:p>
        </p:txBody>
      </p:sp>
      <p:pic>
        <p:nvPicPr>
          <p:cNvPr id="4" name="Picture Placeholder 5">
            <a:extLst>
              <a:ext uri="{FF2B5EF4-FFF2-40B4-BE49-F238E27FC236}">
                <a16:creationId xmlns:a16="http://schemas.microsoft.com/office/drawing/2014/main" id="{F7BAF458-F8D8-F61C-E2F7-F6597B38A1CF}"/>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2986"/>
            <a:ext cx="12191760" cy="2978753"/>
          </a:xfrm>
          <a:prstGeom prst="rect">
            <a:avLst/>
          </a:prstGeom>
        </p:spPr>
      </p:pic>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24556319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7_Cover Slide, Three Images">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18D2B09-D3FE-1F42-8989-14A4DDC832DF}"/>
              </a:ext>
            </a:extLst>
          </p:cNvPr>
          <p:cNvSpPr>
            <a:spLocks noGrp="1"/>
          </p:cNvSpPr>
          <p:nvPr>
            <p:ph type="title"/>
          </p:nvPr>
        </p:nvSpPr>
        <p:spPr>
          <a:xfrm>
            <a:off x="2389908" y="3168332"/>
            <a:ext cx="9250404" cy="2538785"/>
          </a:xfrm>
          <a:prstGeom prst="rect">
            <a:avLst/>
          </a:prstGeom>
        </p:spPr>
        <p:txBody>
          <a:bodyPr anchor="ctr" anchorCtr="0"/>
          <a:lstStyle>
            <a:lvl1pPr>
              <a:defRPr sz="4800" b="1">
                <a:solidFill>
                  <a:srgbClr val="017DB4"/>
                </a:solidFill>
                <a:latin typeface="Arial" panose="020B0604020202020204" pitchFamily="34" charset="0"/>
                <a:cs typeface="Arial" panose="020B0604020202020204" pitchFamily="34" charset="0"/>
              </a:defRPr>
            </a:lvl1pPr>
          </a:lstStyle>
          <a:p>
            <a:endParaRPr lang="en-US" dirty="0"/>
          </a:p>
        </p:txBody>
      </p:sp>
      <p:pic>
        <p:nvPicPr>
          <p:cNvPr id="4" name="Picture Placeholder 5">
            <a:extLst>
              <a:ext uri="{FF2B5EF4-FFF2-40B4-BE49-F238E27FC236}">
                <a16:creationId xmlns:a16="http://schemas.microsoft.com/office/drawing/2014/main" id="{68046284-C518-74D5-4B8E-15ED698ECCE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2986"/>
            <a:ext cx="12191760" cy="2978753"/>
          </a:xfrm>
          <a:prstGeom prst="rect">
            <a:avLst/>
          </a:prstGeom>
        </p:spPr>
      </p:pic>
      <p:pic>
        <p:nvPicPr>
          <p:cNvPr id="5" name="Picture 4">
            <a:extLst>
              <a:ext uri="{FF2B5EF4-FFF2-40B4-BE49-F238E27FC236}">
                <a16:creationId xmlns:a16="http://schemas.microsoft.com/office/drawing/2014/main" id="{E94B430F-D4FA-ABDB-E68B-4B7D52629AC6}"/>
              </a:ext>
              <a:ext uri="{C183D7F6-B498-43B3-948B-1728B52AA6E4}">
                <adec:decorative xmlns:adec="http://schemas.microsoft.com/office/drawing/2017/decorative" val="1"/>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240" y="2981739"/>
            <a:ext cx="3270310" cy="3876262"/>
          </a:xfrm>
          <a:prstGeom prst="rect">
            <a:avLst/>
          </a:prstGeom>
        </p:spPr>
      </p:pic>
      <p:sp>
        <p:nvSpPr>
          <p:cNvPr id="10" name="Slide Number Placeholder 5">
            <a:extLst>
              <a:ext uri="{FF2B5EF4-FFF2-40B4-BE49-F238E27FC236}">
                <a16:creationId xmlns:a16="http://schemas.microsoft.com/office/drawing/2014/main" id="{1FD23868-9EAA-1F40-94B7-14430EC84CE6}"/>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42355112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42CC0-3E64-84E0-A8A2-4395085550D0}"/>
              </a:ext>
            </a:extLst>
          </p:cNvPr>
          <p:cNvSpPr>
            <a:spLocks noGrp="1"/>
          </p:cNvSpPr>
          <p:nvPr>
            <p:ph type="title"/>
          </p:nvPr>
        </p:nvSpPr>
        <p:spPr>
          <a:xfrm>
            <a:off x="485192" y="-1692275"/>
            <a:ext cx="11402008" cy="1325563"/>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3" name="Picture Placeholder 7">
            <a:extLst>
              <a:ext uri="{FF2B5EF4-FFF2-40B4-BE49-F238E27FC236}">
                <a16:creationId xmlns:a16="http://schemas.microsoft.com/office/drawing/2014/main" id="{A8EDBFB4-456D-B779-C7E2-03B4C5006511}"/>
              </a:ext>
            </a:extLst>
          </p:cNvPr>
          <p:cNvSpPr>
            <a:spLocks noGrp="1"/>
          </p:cNvSpPr>
          <p:nvPr>
            <p:ph type="pic" sz="quarter" idx="10"/>
          </p:nvPr>
        </p:nvSpPr>
        <p:spPr>
          <a:xfrm>
            <a:off x="0" y="0"/>
            <a:ext cx="12192000" cy="6858000"/>
          </a:xfrm>
          <a:prstGeom prst="rect">
            <a:avLst/>
          </a:prstGeom>
          <a:solidFill>
            <a:schemeClr val="bg1"/>
          </a:solidFill>
        </p:spPr>
        <p:txBody>
          <a:bodyPr/>
          <a:lstStyle/>
          <a:p>
            <a:endParaRPr lang="en-US" dirty="0"/>
          </a:p>
        </p:txBody>
      </p:sp>
    </p:spTree>
    <p:extLst>
      <p:ext uri="{BB962C8B-B14F-4D97-AF65-F5344CB8AC3E}">
        <p14:creationId xmlns:p14="http://schemas.microsoft.com/office/powerpoint/2010/main" val="2192971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nten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A82FE47-5023-BE9C-DC0C-2132CFD26822}"/>
              </a:ext>
            </a:extLst>
          </p:cNvPr>
          <p:cNvSpPr>
            <a:spLocks noGrp="1"/>
          </p:cNvSpPr>
          <p:nvPr>
            <p:ph type="title"/>
          </p:nvPr>
        </p:nvSpPr>
        <p:spPr>
          <a:xfrm>
            <a:off x="457200" y="228600"/>
            <a:ext cx="8833104"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6" name="Content Placeholder 3">
            <a:extLst>
              <a:ext uri="{FF2B5EF4-FFF2-40B4-BE49-F238E27FC236}">
                <a16:creationId xmlns:a16="http://schemas.microsoft.com/office/drawing/2014/main" id="{D1CB09F8-023D-DCAB-CED1-55F2499F44EE}"/>
              </a:ext>
            </a:extLst>
          </p:cNvPr>
          <p:cNvSpPr>
            <a:spLocks noGrp="1"/>
          </p:cNvSpPr>
          <p:nvPr>
            <p:ph sz="half" idx="2"/>
          </p:nvPr>
        </p:nvSpPr>
        <p:spPr>
          <a:xfrm>
            <a:off x="457201" y="1664115"/>
            <a:ext cx="11311128" cy="538895"/>
          </a:xfrm>
          <a:prstGeom prst="rect">
            <a:avLst/>
          </a:prstGeom>
        </p:spPr>
        <p:txBody>
          <a:bodyPr/>
          <a:lstStyle>
            <a:lvl1pPr marL="0" indent="0">
              <a:buClr>
                <a:srgbClr val="F8911B"/>
              </a:buClr>
              <a:buNone/>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endParaRPr lang="en-US" dirty="0"/>
          </a:p>
        </p:txBody>
      </p:sp>
      <p:sp>
        <p:nvSpPr>
          <p:cNvPr id="4" name="Content Placeholder 3">
            <a:extLst>
              <a:ext uri="{FF2B5EF4-FFF2-40B4-BE49-F238E27FC236}">
                <a16:creationId xmlns:a16="http://schemas.microsoft.com/office/drawing/2014/main" id="{5AA4A46B-C923-A510-B5B6-7193373AF14E}"/>
              </a:ext>
            </a:extLst>
          </p:cNvPr>
          <p:cNvSpPr>
            <a:spLocks noGrp="1"/>
          </p:cNvSpPr>
          <p:nvPr>
            <p:ph sz="quarter" idx="10"/>
          </p:nvPr>
        </p:nvSpPr>
        <p:spPr>
          <a:xfrm>
            <a:off x="457200" y="2286000"/>
            <a:ext cx="11311128" cy="3467540"/>
          </a:xfrm>
          <a:prstGeom prst="rect">
            <a:avLst/>
          </a:prstGeom>
        </p:spPr>
        <p:txBody>
          <a:bodyPr/>
          <a:lstStyle>
            <a:lvl1pPr>
              <a:buClr>
                <a:srgbClr val="F8911B"/>
              </a:buClr>
              <a:defRPr>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7" name="Slide Number Placeholder 5">
            <a:extLst>
              <a:ext uri="{FF2B5EF4-FFF2-40B4-BE49-F238E27FC236}">
                <a16:creationId xmlns:a16="http://schemas.microsoft.com/office/drawing/2014/main" id="{79256AD4-C2F4-D040-A9A3-9CB8D0EE0FAA}"/>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2973521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F96807-6316-2563-E4E2-1A7697C2008C}"/>
              </a:ext>
              <a:ext uri="{C183D7F6-B498-43B3-948B-1728B52AA6E4}">
                <adec:decorative xmlns:adec="http://schemas.microsoft.com/office/drawing/2017/decorative" val="1"/>
              </a:ext>
            </a:extLst>
          </p:cNvPr>
          <p:cNvSpPr/>
          <p:nvPr userDrawn="1"/>
        </p:nvSpPr>
        <p:spPr>
          <a:xfrm>
            <a:off x="8801100" y="0"/>
            <a:ext cx="3390900" cy="26797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EA82FE47-5023-BE9C-DC0C-2132CFD26822}"/>
              </a:ext>
            </a:extLst>
          </p:cNvPr>
          <p:cNvSpPr>
            <a:spLocks noGrp="1"/>
          </p:cNvSpPr>
          <p:nvPr>
            <p:ph type="title"/>
          </p:nvPr>
        </p:nvSpPr>
        <p:spPr>
          <a:xfrm>
            <a:off x="457200" y="228600"/>
            <a:ext cx="11311128"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6" name="Content Placeholder 3">
            <a:extLst>
              <a:ext uri="{FF2B5EF4-FFF2-40B4-BE49-F238E27FC236}">
                <a16:creationId xmlns:a16="http://schemas.microsoft.com/office/drawing/2014/main" id="{D1CB09F8-023D-DCAB-CED1-55F2499F44EE}"/>
              </a:ext>
            </a:extLst>
          </p:cNvPr>
          <p:cNvSpPr>
            <a:spLocks noGrp="1"/>
          </p:cNvSpPr>
          <p:nvPr>
            <p:ph sz="half" idx="2"/>
          </p:nvPr>
        </p:nvSpPr>
        <p:spPr>
          <a:xfrm>
            <a:off x="457201" y="1664115"/>
            <a:ext cx="11311128" cy="538895"/>
          </a:xfrm>
          <a:prstGeom prst="rect">
            <a:avLst/>
          </a:prstGeom>
        </p:spPr>
        <p:txBody>
          <a:bodyPr/>
          <a:lstStyle>
            <a:lvl1pPr marL="0" indent="0">
              <a:buClr>
                <a:srgbClr val="F8911B"/>
              </a:buClr>
              <a:buNone/>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endParaRPr lang="en-US" dirty="0"/>
          </a:p>
        </p:txBody>
      </p:sp>
      <p:sp>
        <p:nvSpPr>
          <p:cNvPr id="4" name="Content Placeholder 3">
            <a:extLst>
              <a:ext uri="{FF2B5EF4-FFF2-40B4-BE49-F238E27FC236}">
                <a16:creationId xmlns:a16="http://schemas.microsoft.com/office/drawing/2014/main" id="{5AA4A46B-C923-A510-B5B6-7193373AF14E}"/>
              </a:ext>
            </a:extLst>
          </p:cNvPr>
          <p:cNvSpPr>
            <a:spLocks noGrp="1"/>
          </p:cNvSpPr>
          <p:nvPr>
            <p:ph sz="quarter" idx="10"/>
          </p:nvPr>
        </p:nvSpPr>
        <p:spPr>
          <a:xfrm>
            <a:off x="457200" y="2286000"/>
            <a:ext cx="11311128" cy="3467540"/>
          </a:xfrm>
          <a:prstGeom prst="rect">
            <a:avLst/>
          </a:prstGeom>
        </p:spPr>
        <p:txBody>
          <a:bodyPr/>
          <a:lstStyle>
            <a:lvl1pPr>
              <a:buClr>
                <a:srgbClr val="F8911B"/>
              </a:buClr>
              <a:defRPr>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7" name="Slide Number Placeholder 5">
            <a:extLst>
              <a:ext uri="{FF2B5EF4-FFF2-40B4-BE49-F238E27FC236}">
                <a16:creationId xmlns:a16="http://schemas.microsoft.com/office/drawing/2014/main" id="{79256AD4-C2F4-D040-A9A3-9CB8D0EE0FAA}"/>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3820694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head, Caption, Pictu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29756D4-AA60-C008-6AE9-2F30BF9D3BC9}"/>
              </a:ext>
              <a:ext uri="{C183D7F6-B498-43B3-948B-1728B52AA6E4}">
                <adec:decorative xmlns:adec="http://schemas.microsoft.com/office/drawing/2017/decorative" val="1"/>
              </a:ext>
            </a:extLst>
          </p:cNvPr>
          <p:cNvSpPr/>
          <p:nvPr userDrawn="1"/>
        </p:nvSpPr>
        <p:spPr>
          <a:xfrm>
            <a:off x="8901214" y="0"/>
            <a:ext cx="2477985" cy="1403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4" name="Rectangle 3">
            <a:extLst>
              <a:ext uri="{FF2B5EF4-FFF2-40B4-BE49-F238E27FC236}">
                <a16:creationId xmlns:a16="http://schemas.microsoft.com/office/drawing/2014/main" id="{E59FCB8C-B3AE-FB12-E15F-26E1FF806078}"/>
              </a:ext>
              <a:ext uri="{C183D7F6-B498-43B3-948B-1728B52AA6E4}">
                <adec:decorative xmlns:adec="http://schemas.microsoft.com/office/drawing/2017/decorative" val="1"/>
              </a:ext>
            </a:extLst>
          </p:cNvPr>
          <p:cNvSpPr/>
          <p:nvPr userDrawn="1"/>
        </p:nvSpPr>
        <p:spPr>
          <a:xfrm>
            <a:off x="10280073" y="0"/>
            <a:ext cx="1911927" cy="3408218"/>
          </a:xfrm>
          <a:prstGeom prst="rect">
            <a:avLst/>
          </a:prstGeom>
          <a:solidFill>
            <a:srgbClr val="017D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29633E8B-B27E-9777-C911-951974A35482}"/>
              </a:ext>
            </a:extLst>
          </p:cNvPr>
          <p:cNvSpPr>
            <a:spLocks noGrp="1"/>
          </p:cNvSpPr>
          <p:nvPr>
            <p:ph type="title"/>
          </p:nvPr>
        </p:nvSpPr>
        <p:spPr>
          <a:xfrm>
            <a:off x="457200" y="228600"/>
            <a:ext cx="8353629"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8" name="Content Placeholder 3">
            <a:extLst>
              <a:ext uri="{FF2B5EF4-FFF2-40B4-BE49-F238E27FC236}">
                <a16:creationId xmlns:a16="http://schemas.microsoft.com/office/drawing/2014/main" id="{91A9533D-017E-BC60-E5FC-04D2B4DF5EAE}"/>
              </a:ext>
            </a:extLst>
          </p:cNvPr>
          <p:cNvSpPr>
            <a:spLocks noGrp="1"/>
          </p:cNvSpPr>
          <p:nvPr>
            <p:ph sz="half" idx="2"/>
          </p:nvPr>
        </p:nvSpPr>
        <p:spPr>
          <a:xfrm>
            <a:off x="457200" y="1600200"/>
            <a:ext cx="8353629" cy="4142792"/>
          </a:xfrm>
          <a:prstGeom prst="rect">
            <a:avLst/>
          </a:prstGeom>
        </p:spPr>
        <p:txBody>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r>
              <a:rPr lang="en-US" dirty="0"/>
              <a:t>Click to edit Master text styles</a:t>
            </a:r>
          </a:p>
          <a:p>
            <a:pPr lvl="1"/>
            <a:r>
              <a:rPr lang="en-US" dirty="0"/>
              <a:t>Second level</a:t>
            </a:r>
          </a:p>
          <a:p>
            <a:pPr lvl="2"/>
            <a:r>
              <a:rPr lang="en-US" dirty="0"/>
              <a:t>Third bullet</a:t>
            </a:r>
          </a:p>
        </p:txBody>
      </p:sp>
      <p:sp>
        <p:nvSpPr>
          <p:cNvPr id="10" name="Picture Placeholder 2">
            <a:extLst>
              <a:ext uri="{FF2B5EF4-FFF2-40B4-BE49-F238E27FC236}">
                <a16:creationId xmlns:a16="http://schemas.microsoft.com/office/drawing/2014/main" id="{C38516C5-927B-5142-8C33-5461BC32AC27}"/>
              </a:ext>
            </a:extLst>
          </p:cNvPr>
          <p:cNvSpPr>
            <a:spLocks noGrp="1"/>
          </p:cNvSpPr>
          <p:nvPr>
            <p:ph type="pic" idx="17"/>
          </p:nvPr>
        </p:nvSpPr>
        <p:spPr>
          <a:xfrm>
            <a:off x="8901215" y="508000"/>
            <a:ext cx="2743200" cy="5047974"/>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7" name="Slide Number Placeholder 5">
            <a:extLst>
              <a:ext uri="{FF2B5EF4-FFF2-40B4-BE49-F238E27FC236}">
                <a16:creationId xmlns:a16="http://schemas.microsoft.com/office/drawing/2014/main" id="{0DA871A8-CDB7-FA47-8281-E16302FD8B72}"/>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257041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ubhead, Caption, Pictu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29756D4-AA60-C008-6AE9-2F30BF9D3BC9}"/>
              </a:ext>
              <a:ext uri="{C183D7F6-B498-43B3-948B-1728B52AA6E4}">
                <adec:decorative xmlns:adec="http://schemas.microsoft.com/office/drawing/2017/decorative" val="1"/>
              </a:ext>
            </a:extLst>
          </p:cNvPr>
          <p:cNvSpPr/>
          <p:nvPr userDrawn="1"/>
        </p:nvSpPr>
        <p:spPr>
          <a:xfrm>
            <a:off x="8901214" y="0"/>
            <a:ext cx="2477985" cy="1403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4" name="Rectangle 3">
            <a:extLst>
              <a:ext uri="{FF2B5EF4-FFF2-40B4-BE49-F238E27FC236}">
                <a16:creationId xmlns:a16="http://schemas.microsoft.com/office/drawing/2014/main" id="{E59FCB8C-B3AE-FB12-E15F-26E1FF806078}"/>
              </a:ext>
              <a:ext uri="{C183D7F6-B498-43B3-948B-1728B52AA6E4}">
                <adec:decorative xmlns:adec="http://schemas.microsoft.com/office/drawing/2017/decorative" val="1"/>
              </a:ext>
            </a:extLst>
          </p:cNvPr>
          <p:cNvSpPr/>
          <p:nvPr userDrawn="1"/>
        </p:nvSpPr>
        <p:spPr>
          <a:xfrm>
            <a:off x="10280073" y="0"/>
            <a:ext cx="1911927" cy="3408218"/>
          </a:xfrm>
          <a:prstGeom prst="rect">
            <a:avLst/>
          </a:prstGeom>
          <a:solidFill>
            <a:srgbClr val="017D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29633E8B-B27E-9777-C911-951974A35482}"/>
              </a:ext>
            </a:extLst>
          </p:cNvPr>
          <p:cNvSpPr>
            <a:spLocks noGrp="1"/>
          </p:cNvSpPr>
          <p:nvPr>
            <p:ph type="title"/>
          </p:nvPr>
        </p:nvSpPr>
        <p:spPr>
          <a:xfrm>
            <a:off x="457200" y="228600"/>
            <a:ext cx="8353629"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3" name="Content Placeholder 3">
            <a:extLst>
              <a:ext uri="{FF2B5EF4-FFF2-40B4-BE49-F238E27FC236}">
                <a16:creationId xmlns:a16="http://schemas.microsoft.com/office/drawing/2014/main" id="{062968B5-AF54-24EB-0632-755B250368CD}"/>
              </a:ext>
            </a:extLst>
          </p:cNvPr>
          <p:cNvSpPr>
            <a:spLocks noGrp="1"/>
          </p:cNvSpPr>
          <p:nvPr>
            <p:ph sz="half" idx="2"/>
          </p:nvPr>
        </p:nvSpPr>
        <p:spPr>
          <a:xfrm>
            <a:off x="457201" y="1664115"/>
            <a:ext cx="8353628" cy="538895"/>
          </a:xfrm>
          <a:prstGeom prst="rect">
            <a:avLst/>
          </a:prstGeom>
        </p:spPr>
        <p:txBody>
          <a:bodyPr/>
          <a:lstStyle>
            <a:lvl1pPr marL="0" indent="0">
              <a:buClr>
                <a:srgbClr val="F8911B"/>
              </a:buClr>
              <a:buNone/>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endParaRPr lang="en-US" dirty="0"/>
          </a:p>
        </p:txBody>
      </p:sp>
      <p:sp>
        <p:nvSpPr>
          <p:cNvPr id="9" name="Content Placeholder 3">
            <a:extLst>
              <a:ext uri="{FF2B5EF4-FFF2-40B4-BE49-F238E27FC236}">
                <a16:creationId xmlns:a16="http://schemas.microsoft.com/office/drawing/2014/main" id="{BF46E479-BF31-E7AC-D2C1-AD9E2AE60FAB}"/>
              </a:ext>
            </a:extLst>
          </p:cNvPr>
          <p:cNvSpPr>
            <a:spLocks noGrp="1"/>
          </p:cNvSpPr>
          <p:nvPr>
            <p:ph sz="quarter" idx="10"/>
          </p:nvPr>
        </p:nvSpPr>
        <p:spPr>
          <a:xfrm>
            <a:off x="457200" y="2286000"/>
            <a:ext cx="8353628" cy="3467540"/>
          </a:xfrm>
          <a:prstGeom prst="rect">
            <a:avLst/>
          </a:prstGeom>
        </p:spPr>
        <p:txBody>
          <a:bodyPr/>
          <a:lstStyle>
            <a:lvl1pPr>
              <a:buClr>
                <a:srgbClr val="F8911B"/>
              </a:buClr>
              <a:defRPr>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0" name="Picture Placeholder 2">
            <a:extLst>
              <a:ext uri="{FF2B5EF4-FFF2-40B4-BE49-F238E27FC236}">
                <a16:creationId xmlns:a16="http://schemas.microsoft.com/office/drawing/2014/main" id="{C38516C5-927B-5142-8C33-5461BC32AC27}"/>
              </a:ext>
            </a:extLst>
          </p:cNvPr>
          <p:cNvSpPr>
            <a:spLocks noGrp="1"/>
          </p:cNvSpPr>
          <p:nvPr>
            <p:ph type="pic" idx="17"/>
          </p:nvPr>
        </p:nvSpPr>
        <p:spPr>
          <a:xfrm>
            <a:off x="8901215" y="508000"/>
            <a:ext cx="2743200" cy="5047974"/>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7" name="Slide Number Placeholder 5">
            <a:extLst>
              <a:ext uri="{FF2B5EF4-FFF2-40B4-BE49-F238E27FC236}">
                <a16:creationId xmlns:a16="http://schemas.microsoft.com/office/drawing/2014/main" id="{0DA871A8-CDB7-FA47-8281-E16302FD8B72}"/>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256790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ubhead, Caption, Pictu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29756D4-AA60-C008-6AE9-2F30BF9D3BC9}"/>
              </a:ext>
              <a:ext uri="{C183D7F6-B498-43B3-948B-1728B52AA6E4}">
                <adec:decorative xmlns:adec="http://schemas.microsoft.com/office/drawing/2017/decorative" val="1"/>
              </a:ext>
            </a:extLst>
          </p:cNvPr>
          <p:cNvSpPr/>
          <p:nvPr userDrawn="1"/>
        </p:nvSpPr>
        <p:spPr>
          <a:xfrm>
            <a:off x="8901214" y="0"/>
            <a:ext cx="2477985" cy="1403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4" name="Rectangle 3">
            <a:extLst>
              <a:ext uri="{FF2B5EF4-FFF2-40B4-BE49-F238E27FC236}">
                <a16:creationId xmlns:a16="http://schemas.microsoft.com/office/drawing/2014/main" id="{E59FCB8C-B3AE-FB12-E15F-26E1FF806078}"/>
              </a:ext>
              <a:ext uri="{C183D7F6-B498-43B3-948B-1728B52AA6E4}">
                <adec:decorative xmlns:adec="http://schemas.microsoft.com/office/drawing/2017/decorative" val="1"/>
              </a:ext>
            </a:extLst>
          </p:cNvPr>
          <p:cNvSpPr/>
          <p:nvPr userDrawn="1"/>
        </p:nvSpPr>
        <p:spPr>
          <a:xfrm>
            <a:off x="10280073" y="0"/>
            <a:ext cx="1911927" cy="3408218"/>
          </a:xfrm>
          <a:prstGeom prst="rect">
            <a:avLst/>
          </a:prstGeom>
          <a:solidFill>
            <a:srgbClr val="017D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29633E8B-B27E-9777-C911-951974A35482}"/>
              </a:ext>
            </a:extLst>
          </p:cNvPr>
          <p:cNvSpPr>
            <a:spLocks noGrp="1"/>
          </p:cNvSpPr>
          <p:nvPr>
            <p:ph type="title"/>
          </p:nvPr>
        </p:nvSpPr>
        <p:spPr>
          <a:xfrm>
            <a:off x="457200" y="228600"/>
            <a:ext cx="8353629"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2" name="Rectangle 1">
            <a:extLst>
              <a:ext uri="{FF2B5EF4-FFF2-40B4-BE49-F238E27FC236}">
                <a16:creationId xmlns:a16="http://schemas.microsoft.com/office/drawing/2014/main" id="{1CE63F8B-8137-19E4-0F6A-4225F30E06DF}"/>
              </a:ext>
              <a:ext uri="{C183D7F6-B498-43B3-948B-1728B52AA6E4}">
                <adec:decorative xmlns:adec="http://schemas.microsoft.com/office/drawing/2017/decorative" val="1"/>
              </a:ext>
            </a:extLst>
          </p:cNvPr>
          <p:cNvSpPr/>
          <p:nvPr userDrawn="1"/>
        </p:nvSpPr>
        <p:spPr>
          <a:xfrm>
            <a:off x="7696200" y="5555974"/>
            <a:ext cx="4495800" cy="130202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ent Placeholder 3">
            <a:extLst>
              <a:ext uri="{FF2B5EF4-FFF2-40B4-BE49-F238E27FC236}">
                <a16:creationId xmlns:a16="http://schemas.microsoft.com/office/drawing/2014/main" id="{91A9533D-017E-BC60-E5FC-04D2B4DF5EAE}"/>
              </a:ext>
            </a:extLst>
          </p:cNvPr>
          <p:cNvSpPr>
            <a:spLocks noGrp="1"/>
          </p:cNvSpPr>
          <p:nvPr>
            <p:ph sz="half" idx="2"/>
          </p:nvPr>
        </p:nvSpPr>
        <p:spPr>
          <a:xfrm>
            <a:off x="457200" y="1600200"/>
            <a:ext cx="8353629" cy="4142792"/>
          </a:xfrm>
          <a:prstGeom prst="rect">
            <a:avLst/>
          </a:prstGeom>
        </p:spPr>
        <p:txBody>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r>
              <a:rPr lang="en-US" dirty="0"/>
              <a:t>Click to edit Master text styles</a:t>
            </a:r>
          </a:p>
          <a:p>
            <a:pPr lvl="1"/>
            <a:r>
              <a:rPr lang="en-US" dirty="0"/>
              <a:t>Second level</a:t>
            </a:r>
          </a:p>
          <a:p>
            <a:pPr lvl="2"/>
            <a:r>
              <a:rPr lang="en-US" dirty="0"/>
              <a:t>Third bullet</a:t>
            </a:r>
          </a:p>
        </p:txBody>
      </p:sp>
      <p:sp>
        <p:nvSpPr>
          <p:cNvPr id="10" name="Picture Placeholder 2">
            <a:extLst>
              <a:ext uri="{FF2B5EF4-FFF2-40B4-BE49-F238E27FC236}">
                <a16:creationId xmlns:a16="http://schemas.microsoft.com/office/drawing/2014/main" id="{C38516C5-927B-5142-8C33-5461BC32AC27}"/>
              </a:ext>
            </a:extLst>
          </p:cNvPr>
          <p:cNvSpPr>
            <a:spLocks noGrp="1"/>
          </p:cNvSpPr>
          <p:nvPr>
            <p:ph type="pic" idx="17"/>
          </p:nvPr>
        </p:nvSpPr>
        <p:spPr>
          <a:xfrm>
            <a:off x="8901215" y="508000"/>
            <a:ext cx="2743200" cy="6057900"/>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7" name="Slide Number Placeholder 5">
            <a:extLst>
              <a:ext uri="{FF2B5EF4-FFF2-40B4-BE49-F238E27FC236}">
                <a16:creationId xmlns:a16="http://schemas.microsoft.com/office/drawing/2014/main" id="{0DA871A8-CDB7-FA47-8281-E16302FD8B72}"/>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4199837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ubhead, Caption, Pictur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E63F8B-8137-19E4-0F6A-4225F30E06DF}"/>
              </a:ext>
              <a:ext uri="{C183D7F6-B498-43B3-948B-1728B52AA6E4}">
                <adec:decorative xmlns:adec="http://schemas.microsoft.com/office/drawing/2017/decorative" val="1"/>
              </a:ext>
            </a:extLst>
          </p:cNvPr>
          <p:cNvSpPr/>
          <p:nvPr userDrawn="1"/>
        </p:nvSpPr>
        <p:spPr>
          <a:xfrm>
            <a:off x="7696200" y="5555974"/>
            <a:ext cx="4495800" cy="130202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29633E8B-B27E-9777-C911-951974A35482}"/>
              </a:ext>
            </a:extLst>
          </p:cNvPr>
          <p:cNvSpPr>
            <a:spLocks noGrp="1"/>
          </p:cNvSpPr>
          <p:nvPr>
            <p:ph type="title"/>
          </p:nvPr>
        </p:nvSpPr>
        <p:spPr>
          <a:xfrm>
            <a:off x="457200" y="228600"/>
            <a:ext cx="8353629"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9" name="Content Placeholder 3">
            <a:extLst>
              <a:ext uri="{FF2B5EF4-FFF2-40B4-BE49-F238E27FC236}">
                <a16:creationId xmlns:a16="http://schemas.microsoft.com/office/drawing/2014/main" id="{2C1EAA45-F9CF-318B-F182-B4160E8140D9}"/>
              </a:ext>
            </a:extLst>
          </p:cNvPr>
          <p:cNvSpPr>
            <a:spLocks noGrp="1"/>
          </p:cNvSpPr>
          <p:nvPr>
            <p:ph sz="half" idx="2"/>
          </p:nvPr>
        </p:nvSpPr>
        <p:spPr>
          <a:xfrm>
            <a:off x="457201" y="1664115"/>
            <a:ext cx="8353628" cy="538895"/>
          </a:xfrm>
          <a:prstGeom prst="rect">
            <a:avLst/>
          </a:prstGeom>
        </p:spPr>
        <p:txBody>
          <a:bodyPr/>
          <a:lstStyle>
            <a:lvl1pPr marL="0" indent="0">
              <a:buClr>
                <a:srgbClr val="F8911B"/>
              </a:buClr>
              <a:buNone/>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4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endParaRPr lang="en-US" dirty="0"/>
          </a:p>
        </p:txBody>
      </p:sp>
      <p:sp>
        <p:nvSpPr>
          <p:cNvPr id="11" name="Content Placeholder 3">
            <a:extLst>
              <a:ext uri="{FF2B5EF4-FFF2-40B4-BE49-F238E27FC236}">
                <a16:creationId xmlns:a16="http://schemas.microsoft.com/office/drawing/2014/main" id="{F3668422-B11F-30BB-DDE4-3FAF1CF24C5B}"/>
              </a:ext>
            </a:extLst>
          </p:cNvPr>
          <p:cNvSpPr>
            <a:spLocks noGrp="1"/>
          </p:cNvSpPr>
          <p:nvPr>
            <p:ph sz="quarter" idx="10"/>
          </p:nvPr>
        </p:nvSpPr>
        <p:spPr>
          <a:xfrm>
            <a:off x="457200" y="2286000"/>
            <a:ext cx="8353628" cy="3467540"/>
          </a:xfrm>
          <a:prstGeom prst="rect">
            <a:avLst/>
          </a:prstGeom>
        </p:spPr>
        <p:txBody>
          <a:bodyPr/>
          <a:lstStyle>
            <a:lvl1pPr>
              <a:buClr>
                <a:srgbClr val="F8911B"/>
              </a:buClr>
              <a:defRPr>
                <a:latin typeface="Arial" panose="020B0604020202020204" pitchFamily="34" charset="0"/>
                <a:cs typeface="Arial" panose="020B0604020202020204" pitchFamily="34" charset="0"/>
              </a:defRPr>
            </a:lvl1pPr>
            <a:lvl2pPr>
              <a:buClr>
                <a:srgbClr val="F8911B"/>
              </a:buClr>
              <a:defRPr>
                <a:latin typeface="Arial" panose="020B0604020202020204" pitchFamily="34" charset="0"/>
                <a:cs typeface="Arial" panose="020B0604020202020204" pitchFamily="34" charset="0"/>
              </a:defRPr>
            </a:lvl2pPr>
            <a:lvl3pPr>
              <a:buClr>
                <a:srgbClr val="F8911B"/>
              </a:buClr>
              <a:defRPr>
                <a:latin typeface="Arial" panose="020B0604020202020204" pitchFamily="34" charset="0"/>
                <a:cs typeface="Arial" panose="020B0604020202020204" pitchFamily="34" charset="0"/>
              </a:defRPr>
            </a:lvl3pPr>
            <a:lvl4pPr>
              <a:buClr>
                <a:srgbClr val="F8911B"/>
              </a:buClr>
              <a:defRPr>
                <a:latin typeface="Arial" panose="020B0604020202020204" pitchFamily="34" charset="0"/>
                <a:cs typeface="Arial" panose="020B0604020202020204" pitchFamily="34" charset="0"/>
              </a:defRPr>
            </a:lvl4pPr>
            <a:lvl5pPr>
              <a:buClr>
                <a:srgbClr val="F8911B"/>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7" name="Slide Number Placeholder 5">
            <a:extLst>
              <a:ext uri="{FF2B5EF4-FFF2-40B4-BE49-F238E27FC236}">
                <a16:creationId xmlns:a16="http://schemas.microsoft.com/office/drawing/2014/main" id="{0DA871A8-CDB7-FA47-8281-E16302FD8B72}"/>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
        <p:nvSpPr>
          <p:cNvPr id="5" name="Rectangle 4">
            <a:extLst>
              <a:ext uri="{FF2B5EF4-FFF2-40B4-BE49-F238E27FC236}">
                <a16:creationId xmlns:a16="http://schemas.microsoft.com/office/drawing/2014/main" id="{929756D4-AA60-C008-6AE9-2F30BF9D3BC9}"/>
              </a:ext>
              <a:ext uri="{C183D7F6-B498-43B3-948B-1728B52AA6E4}">
                <adec:decorative xmlns:adec="http://schemas.microsoft.com/office/drawing/2017/decorative" val="1"/>
              </a:ext>
            </a:extLst>
          </p:cNvPr>
          <p:cNvSpPr/>
          <p:nvPr userDrawn="1"/>
        </p:nvSpPr>
        <p:spPr>
          <a:xfrm>
            <a:off x="8901214" y="0"/>
            <a:ext cx="2477985" cy="1403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4" name="Rectangle 3">
            <a:extLst>
              <a:ext uri="{FF2B5EF4-FFF2-40B4-BE49-F238E27FC236}">
                <a16:creationId xmlns:a16="http://schemas.microsoft.com/office/drawing/2014/main" id="{E59FCB8C-B3AE-FB12-E15F-26E1FF806078}"/>
              </a:ext>
              <a:ext uri="{C183D7F6-B498-43B3-948B-1728B52AA6E4}">
                <adec:decorative xmlns:adec="http://schemas.microsoft.com/office/drawing/2017/decorative" val="1"/>
              </a:ext>
            </a:extLst>
          </p:cNvPr>
          <p:cNvSpPr/>
          <p:nvPr userDrawn="1"/>
        </p:nvSpPr>
        <p:spPr>
          <a:xfrm>
            <a:off x="10280073" y="0"/>
            <a:ext cx="1911927" cy="3408218"/>
          </a:xfrm>
          <a:prstGeom prst="rect">
            <a:avLst/>
          </a:prstGeom>
          <a:solidFill>
            <a:srgbClr val="017D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Picture Placeholder 2">
            <a:extLst>
              <a:ext uri="{FF2B5EF4-FFF2-40B4-BE49-F238E27FC236}">
                <a16:creationId xmlns:a16="http://schemas.microsoft.com/office/drawing/2014/main" id="{C38516C5-927B-5142-8C33-5461BC32AC27}"/>
              </a:ext>
            </a:extLst>
          </p:cNvPr>
          <p:cNvSpPr>
            <a:spLocks noGrp="1"/>
          </p:cNvSpPr>
          <p:nvPr>
            <p:ph type="pic" idx="17"/>
          </p:nvPr>
        </p:nvSpPr>
        <p:spPr>
          <a:xfrm>
            <a:off x="8901215" y="508000"/>
            <a:ext cx="2743200" cy="6057900"/>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Tree>
    <p:extLst>
      <p:ext uri="{BB962C8B-B14F-4D97-AF65-F5344CB8AC3E}">
        <p14:creationId xmlns:p14="http://schemas.microsoft.com/office/powerpoint/2010/main" val="262448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head, Picture,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9FCB8C-B3AE-FB12-E15F-26E1FF806078}"/>
              </a:ext>
              <a:ext uri="{C183D7F6-B498-43B3-948B-1728B52AA6E4}">
                <adec:decorative xmlns:adec="http://schemas.microsoft.com/office/drawing/2017/decorative" val="1"/>
              </a:ext>
            </a:extLst>
          </p:cNvPr>
          <p:cNvSpPr/>
          <p:nvPr userDrawn="1"/>
        </p:nvSpPr>
        <p:spPr>
          <a:xfrm>
            <a:off x="0" y="2673458"/>
            <a:ext cx="3750590" cy="4184542"/>
          </a:xfrm>
          <a:prstGeom prst="rect">
            <a:avLst/>
          </a:prstGeom>
          <a:solidFill>
            <a:srgbClr val="003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endParaRPr>
          </a:p>
        </p:txBody>
      </p:sp>
      <p:sp>
        <p:nvSpPr>
          <p:cNvPr id="5" name="Title 1">
            <a:extLst>
              <a:ext uri="{FF2B5EF4-FFF2-40B4-BE49-F238E27FC236}">
                <a16:creationId xmlns:a16="http://schemas.microsoft.com/office/drawing/2014/main" id="{74E52E51-9882-7933-0B7C-2BC7551771BD}"/>
              </a:ext>
            </a:extLst>
          </p:cNvPr>
          <p:cNvSpPr>
            <a:spLocks noGrp="1"/>
          </p:cNvSpPr>
          <p:nvPr>
            <p:ph type="title"/>
          </p:nvPr>
        </p:nvSpPr>
        <p:spPr>
          <a:xfrm>
            <a:off x="457200" y="228600"/>
            <a:ext cx="8357616" cy="1371600"/>
          </a:xfrm>
          <a:prstGeom prst="rect">
            <a:avLst/>
          </a:prstGeom>
        </p:spPr>
        <p:txBody>
          <a:bodyPr anchor="ctr"/>
          <a:lstStyle>
            <a:lvl1pPr>
              <a:defRPr sz="4000">
                <a:solidFill>
                  <a:srgbClr val="017DB4"/>
                </a:solidFill>
                <a:latin typeface="Arial" panose="020B0604020202020204" pitchFamily="34" charset="0"/>
                <a:cs typeface="Arial" panose="020B0604020202020204" pitchFamily="34" charset="0"/>
              </a:defRPr>
            </a:lvl1pPr>
          </a:lstStyle>
          <a:p>
            <a:endParaRPr lang="en-US" dirty="0"/>
          </a:p>
        </p:txBody>
      </p:sp>
      <p:sp>
        <p:nvSpPr>
          <p:cNvPr id="6" name="Picture Placeholder 2">
            <a:extLst>
              <a:ext uri="{FF2B5EF4-FFF2-40B4-BE49-F238E27FC236}">
                <a16:creationId xmlns:a16="http://schemas.microsoft.com/office/drawing/2014/main" id="{86BBFB6E-EA6C-5CE1-7495-E893768C01B8}"/>
              </a:ext>
            </a:extLst>
          </p:cNvPr>
          <p:cNvSpPr>
            <a:spLocks noGrp="1"/>
          </p:cNvSpPr>
          <p:nvPr>
            <p:ph type="pic" idx="18"/>
          </p:nvPr>
        </p:nvSpPr>
        <p:spPr>
          <a:xfrm>
            <a:off x="457200" y="1783879"/>
            <a:ext cx="3452327" cy="4184542"/>
          </a:xfrm>
          <a:prstGeom prst="rect">
            <a:avLst/>
          </a:prstGeom>
        </p:spPr>
        <p:txBody>
          <a:bodyPr rtlCol="0">
            <a:normAutofit/>
          </a:bodyPr>
          <a:lstStyle>
            <a:lvl1pPr marL="0" indent="0" algn="ctr">
              <a:buNone/>
              <a:defRPr sz="2400" b="1" i="1">
                <a:latin typeface="Trebuchet MS"/>
                <a:cs typeface="Trebuchet M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8" name="Content Placeholder 3">
            <a:extLst>
              <a:ext uri="{FF2B5EF4-FFF2-40B4-BE49-F238E27FC236}">
                <a16:creationId xmlns:a16="http://schemas.microsoft.com/office/drawing/2014/main" id="{24751A4D-B120-2A8D-91AB-E561FED70654}"/>
              </a:ext>
            </a:extLst>
          </p:cNvPr>
          <p:cNvSpPr>
            <a:spLocks noGrp="1"/>
          </p:cNvSpPr>
          <p:nvPr>
            <p:ph sz="half" idx="2"/>
          </p:nvPr>
        </p:nvSpPr>
        <p:spPr>
          <a:xfrm>
            <a:off x="4124130" y="1600200"/>
            <a:ext cx="7644197" cy="4151376"/>
          </a:xfrm>
          <a:prstGeom prst="rect">
            <a:avLst/>
          </a:prstGeom>
        </p:spPr>
        <p:txBody>
          <a:bodyPr/>
          <a:lstStyle>
            <a:lvl1pPr>
              <a:buClr>
                <a:srgbClr val="F8911B"/>
              </a:buClr>
              <a:defRPr sz="3200">
                <a:solidFill>
                  <a:schemeClr val="tx1"/>
                </a:solidFill>
                <a:latin typeface="Arial" panose="020B0604020202020204" pitchFamily="34" charset="0"/>
                <a:cs typeface="Arial" panose="020B0604020202020204" pitchFamily="34" charset="0"/>
              </a:defRPr>
            </a:lvl1pPr>
            <a:lvl2pPr>
              <a:buClr>
                <a:srgbClr val="F8911B"/>
              </a:buClr>
              <a:defRPr sz="2800">
                <a:solidFill>
                  <a:schemeClr val="tx1"/>
                </a:solidFill>
                <a:latin typeface="Arial" panose="020B0604020202020204" pitchFamily="34" charset="0"/>
                <a:cs typeface="Arial" panose="020B0604020202020204" pitchFamily="34" charset="0"/>
              </a:defRPr>
            </a:lvl2pPr>
            <a:lvl3pPr>
              <a:buClr>
                <a:srgbClr val="F8911B"/>
              </a:buClr>
              <a:defRPr sz="2000">
                <a:latin typeface="Arial" panose="020B0604020202020204" pitchFamily="34" charset="0"/>
                <a:cs typeface="Arial" panose="020B0604020202020204" pitchFamily="34" charset="0"/>
              </a:defRPr>
            </a:lvl3pPr>
            <a:lvl4pPr>
              <a:defRPr>
                <a:latin typeface="Trebuchet MS" panose="020B0703020202090204" pitchFamily="34" charset="0"/>
              </a:defRPr>
            </a:lvl4pPr>
            <a:lvl5pPr>
              <a:defRPr>
                <a:latin typeface="Trebuchet MS" panose="020B0703020202090204" pitchFamily="34" charset="0"/>
              </a:defRPr>
            </a:lvl5pPr>
          </a:lstStyle>
          <a:p>
            <a:pPr lvl="0"/>
            <a:r>
              <a:rPr lang="en-US" dirty="0"/>
              <a:t>Click to edit Master text styles</a:t>
            </a:r>
          </a:p>
          <a:p>
            <a:pPr lvl="1"/>
            <a:r>
              <a:rPr lang="en-US" dirty="0"/>
              <a:t>Second level</a:t>
            </a:r>
          </a:p>
          <a:p>
            <a:pPr lvl="2"/>
            <a:r>
              <a:rPr lang="en-US" sz="2400" dirty="0"/>
              <a:t>Third bullet</a:t>
            </a:r>
            <a:endParaRPr lang="en-US" dirty="0"/>
          </a:p>
        </p:txBody>
      </p:sp>
      <p:sp>
        <p:nvSpPr>
          <p:cNvPr id="7" name="Slide Number Placeholder 5">
            <a:extLst>
              <a:ext uri="{FF2B5EF4-FFF2-40B4-BE49-F238E27FC236}">
                <a16:creationId xmlns:a16="http://schemas.microsoft.com/office/drawing/2014/main" id="{0DA871A8-CDB7-FA47-8281-E16302FD8B72}"/>
              </a:ext>
            </a:extLst>
          </p:cNvPr>
          <p:cNvSpPr txBox="1">
            <a:spLocks/>
          </p:cNvSpPr>
          <p:nvPr userDrawn="1"/>
        </p:nvSpPr>
        <p:spPr>
          <a:xfrm>
            <a:off x="918707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F63452-C425-FA4B-BAA4-27ED6E39100F}" type="slidenum">
              <a:rPr lang="en-US" sz="1000" smtClean="0">
                <a:solidFill>
                  <a:schemeClr val="bg1"/>
                </a:solidFill>
                <a:latin typeface="Trebuchet MS" panose="020B0703020202090204" pitchFamily="34" charset="0"/>
              </a:rPr>
              <a:pPr/>
              <a:t>‹#›</a:t>
            </a:fld>
            <a:endParaRPr lang="en-US" sz="1000" dirty="0">
              <a:solidFill>
                <a:schemeClr val="bg1"/>
              </a:solidFill>
              <a:latin typeface="Trebuchet MS" panose="020B0703020202090204" pitchFamily="34" charset="0"/>
            </a:endParaRPr>
          </a:p>
        </p:txBody>
      </p:sp>
    </p:spTree>
    <p:extLst>
      <p:ext uri="{BB962C8B-B14F-4D97-AF65-F5344CB8AC3E}">
        <p14:creationId xmlns:p14="http://schemas.microsoft.com/office/powerpoint/2010/main" val="2665436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Back ground image with WPS logo in the lower right corner and CMS logo to the left of the WPS logo.">
            <a:extLst>
              <a:ext uri="{FF2B5EF4-FFF2-40B4-BE49-F238E27FC236}">
                <a16:creationId xmlns:a16="http://schemas.microsoft.com/office/drawing/2014/main" id="{FF47DA04-179C-4548-803A-773E6AED0096}"/>
              </a:ext>
              <a:ext uri="{C183D7F6-B498-43B3-948B-1728B52AA6E4}">
                <adec:decorative xmlns:adec="http://schemas.microsoft.com/office/drawing/2017/decorative" val="0"/>
              </a:ext>
            </a:extLst>
          </p:cNvPr>
          <p:cNvPicPr>
            <a:picLocks noChangeAspect="1"/>
          </p:cNvPicPr>
          <p:nvPr userDrawn="1"/>
        </p:nvPicPr>
        <p:blipFill>
          <a:blip r:embed="rId28"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1921108848"/>
      </p:ext>
    </p:extLst>
  </p:cSld>
  <p:clrMap bg1="lt1" tx1="dk1" bg2="lt2" tx2="dk2" accent1="accent1" accent2="accent2" accent3="accent3" accent4="accent4" accent5="accent5" accent6="accent6" hlink="hlink" folHlink="folHlink"/>
  <p:sldLayoutIdLst>
    <p:sldLayoutId id="2147483667" r:id="rId1"/>
    <p:sldLayoutId id="2147483695" r:id="rId2"/>
    <p:sldLayoutId id="2147483668" r:id="rId3"/>
    <p:sldLayoutId id="2147483700" r:id="rId4"/>
    <p:sldLayoutId id="2147483669" r:id="rId5"/>
    <p:sldLayoutId id="2147483697" r:id="rId6"/>
    <p:sldLayoutId id="2147483696" r:id="rId7"/>
    <p:sldLayoutId id="2147483698" r:id="rId8"/>
    <p:sldLayoutId id="2147483675" r:id="rId9"/>
    <p:sldLayoutId id="2147483699" r:id="rId10"/>
    <p:sldLayoutId id="2147483676" r:id="rId11"/>
    <p:sldLayoutId id="2147483670" r:id="rId12"/>
    <p:sldLayoutId id="2147483680" r:id="rId13"/>
    <p:sldLayoutId id="2147483671" r:id="rId14"/>
    <p:sldLayoutId id="2147483693" r:id="rId15"/>
    <p:sldLayoutId id="2147483694" r:id="rId16"/>
    <p:sldLayoutId id="2147483690" r:id="rId17"/>
    <p:sldLayoutId id="2147483681" r:id="rId18"/>
    <p:sldLayoutId id="2147483685" r:id="rId19"/>
    <p:sldLayoutId id="2147483683" r:id="rId20"/>
    <p:sldLayoutId id="2147483686" r:id="rId21"/>
    <p:sldLayoutId id="2147483682" r:id="rId22"/>
    <p:sldLayoutId id="2147483684" r:id="rId23"/>
    <p:sldLayoutId id="2147483687" r:id="rId24"/>
    <p:sldLayoutId id="2147483688" r:id="rId25"/>
    <p:sldLayoutId id="2147483673" r:id="rId2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www.cms.gov/regulations-and-guidance/guidance/manuals/downloads/ncd103c1_part1.pdf" TargetMode="External"/><Relationship Id="rId2" Type="http://schemas.openxmlformats.org/officeDocument/2006/relationships/hyperlink" Target="https://www.ssa.gov/OP_Home/ssact/title18/1862.htm" TargetMode="External"/><Relationship Id="rId1" Type="http://schemas.openxmlformats.org/officeDocument/2006/relationships/slideLayout" Target="../slideLayouts/slideLayout1.xml"/><Relationship Id="rId5" Type="http://schemas.openxmlformats.org/officeDocument/2006/relationships/hyperlink" Target="https://www.cms.gov/outreach-and-education/medicare-learning-network-mln/mlnproducts/downloads/eval-mgmt-serv-guide-icn006764.pdf" TargetMode="External"/><Relationship Id="rId4" Type="http://schemas.openxmlformats.org/officeDocument/2006/relationships/hyperlink" Target="https://www.cms.gov/regulations-and-guidance/guidance/manuals/downloads/clm104c12.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pickpik.com/agenda-work-balance-photo-blue-ballpoint-113858" TargetMode="External"/><Relationship Id="rId2" Type="http://schemas.openxmlformats.org/officeDocument/2006/relationships/image" Target="../media/image8.jpeg"/><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8" Type="http://schemas.openxmlformats.org/officeDocument/2006/relationships/hyperlink" Target="https://www.youtube.com/playlist?list=PLmWbOYPskBJizQ9fsIE3kG9oLfeKQSg9X" TargetMode="External"/><Relationship Id="rId3" Type="http://schemas.openxmlformats.org/officeDocument/2006/relationships/hyperlink" Target="https://www.cms.gov/medicare/payment/fee-schedules/physician/pfs-relative-value-files" TargetMode="External"/><Relationship Id="rId7" Type="http://schemas.openxmlformats.org/officeDocument/2006/relationships/hyperlink" Target="https://www.youtube.com/playlist?list=PLmWbOYPskBJga5jr3M0iOwsUiossqw_m_" TargetMode="External"/><Relationship Id="rId2" Type="http://schemas.openxmlformats.org/officeDocument/2006/relationships/hyperlink" Target="https://www.cms.gov/files/document/mln901705-telehealth-services.pdf" TargetMode="External"/><Relationship Id="rId1" Type="http://schemas.openxmlformats.org/officeDocument/2006/relationships/slideLayout" Target="../slideLayouts/slideLayout1.xml"/><Relationship Id="rId6" Type="http://schemas.openxmlformats.org/officeDocument/2006/relationships/hyperlink" Target="https://www.cms.gov/medicare/coverage/telehealth/list-services" TargetMode="External"/><Relationship Id="rId5" Type="http://schemas.openxmlformats.org/officeDocument/2006/relationships/hyperlink" Target="https://www.cms.gov/medicare/coding-billing/national-correct-coding-initiative-ncci-edits/medicare-ncci-policy-manual" TargetMode="External"/><Relationship Id="rId4" Type="http://schemas.openxmlformats.org/officeDocument/2006/relationships/hyperlink" Target="https://www.cms.gov/medicare/coding-billing/national-correct-coding-initiative-ncci-edits/medicare-ncci-procedure-procedure-ptp-edits"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d.noridianmedicare.com/web/medicare/national-provider-enrollment-conference/schedul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6E5685-0972-E2A9-6530-6AAE34F95DCF}"/>
              </a:ext>
            </a:extLst>
          </p:cNvPr>
          <p:cNvSpPr>
            <a:spLocks noGrp="1"/>
          </p:cNvSpPr>
          <p:nvPr>
            <p:ph type="title"/>
          </p:nvPr>
        </p:nvSpPr>
        <p:spPr/>
        <p:txBody>
          <a:bodyPr/>
          <a:lstStyle/>
          <a:p>
            <a:pPr algn="ctr"/>
            <a:r>
              <a:rPr lang="en-US" dirty="0"/>
              <a:t>Evaluation and Management: Inpatient/Observation Services </a:t>
            </a:r>
          </a:p>
        </p:txBody>
      </p:sp>
      <p:sp>
        <p:nvSpPr>
          <p:cNvPr id="11" name="Text Placeholder 10">
            <a:extLst>
              <a:ext uri="{FF2B5EF4-FFF2-40B4-BE49-F238E27FC236}">
                <a16:creationId xmlns:a16="http://schemas.microsoft.com/office/drawing/2014/main" id="{199CC244-873C-AEA8-C270-BF0467C0756B}"/>
              </a:ext>
            </a:extLst>
          </p:cNvPr>
          <p:cNvSpPr>
            <a:spLocks noGrp="1"/>
          </p:cNvSpPr>
          <p:nvPr>
            <p:ph type="body" sz="quarter" idx="13"/>
          </p:nvPr>
        </p:nvSpPr>
        <p:spPr/>
        <p:txBody>
          <a:bodyPr/>
          <a:lstStyle/>
          <a:p>
            <a:pPr algn="ctr"/>
            <a:r>
              <a:rPr lang="en-US" sz="2800" dirty="0"/>
              <a:t>August 2024 </a:t>
            </a:r>
          </a:p>
        </p:txBody>
      </p:sp>
    </p:spTree>
    <p:extLst>
      <p:ext uri="{BB962C8B-B14F-4D97-AF65-F5344CB8AC3E}">
        <p14:creationId xmlns:p14="http://schemas.microsoft.com/office/powerpoint/2010/main" val="457981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150A-9945-B7C2-40FE-9BF9FE665761}"/>
              </a:ext>
            </a:extLst>
          </p:cNvPr>
          <p:cNvSpPr>
            <a:spLocks noGrp="1"/>
          </p:cNvSpPr>
          <p:nvPr>
            <p:ph type="title"/>
          </p:nvPr>
        </p:nvSpPr>
        <p:spPr/>
        <p:txBody>
          <a:bodyPr/>
          <a:lstStyle/>
          <a:p>
            <a:r>
              <a:rPr lang="en-US" dirty="0"/>
              <a:t>Per Diem </a:t>
            </a:r>
          </a:p>
        </p:txBody>
      </p:sp>
      <p:sp>
        <p:nvSpPr>
          <p:cNvPr id="3" name="Content Placeholder 2">
            <a:extLst>
              <a:ext uri="{FF2B5EF4-FFF2-40B4-BE49-F238E27FC236}">
                <a16:creationId xmlns:a16="http://schemas.microsoft.com/office/drawing/2014/main" id="{3BD6C4B0-7080-99DE-B3FE-05A781C45D27}"/>
              </a:ext>
            </a:extLst>
          </p:cNvPr>
          <p:cNvSpPr>
            <a:spLocks noGrp="1"/>
          </p:cNvSpPr>
          <p:nvPr>
            <p:ph sz="half" idx="2"/>
          </p:nvPr>
        </p:nvSpPr>
        <p:spPr/>
        <p:txBody>
          <a:bodyPr/>
          <a:lstStyle/>
          <a:p>
            <a:r>
              <a:rPr lang="en-US" dirty="0"/>
              <a:t>E/M is a per day service </a:t>
            </a:r>
          </a:p>
          <a:p>
            <a:r>
              <a:rPr lang="en-US" dirty="0"/>
              <a:t>Combine services for the same physician or member of the same group with the same specialty </a:t>
            </a:r>
          </a:p>
          <a:p>
            <a:pPr lvl="1"/>
            <a:r>
              <a:rPr lang="en-US" dirty="0"/>
              <a:t>When using time to choose the level of service, prolonged care may be appropriate </a:t>
            </a:r>
          </a:p>
          <a:p>
            <a:r>
              <a:rPr lang="en-US" dirty="0"/>
              <a:t>Exception </a:t>
            </a:r>
          </a:p>
          <a:p>
            <a:pPr lvl="1"/>
            <a:r>
              <a:rPr lang="en-US" dirty="0"/>
              <a:t>Patient received initial or subsequent encounter and later requires critical care services </a:t>
            </a:r>
          </a:p>
          <a:p>
            <a:pPr lvl="2"/>
            <a:r>
              <a:rPr lang="en-US" dirty="0"/>
              <a:t>Documentation supports separate and distinct services </a:t>
            </a:r>
          </a:p>
          <a:p>
            <a:pPr lvl="2"/>
            <a:r>
              <a:rPr lang="en-US" dirty="0"/>
              <a:t>Append Modifier 25 to critical care </a:t>
            </a:r>
          </a:p>
        </p:txBody>
      </p:sp>
    </p:spTree>
    <p:extLst>
      <p:ext uri="{BB962C8B-B14F-4D97-AF65-F5344CB8AC3E}">
        <p14:creationId xmlns:p14="http://schemas.microsoft.com/office/powerpoint/2010/main" val="3677217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085E4-4A7B-CE50-59BB-FBC30FEAA69F}"/>
              </a:ext>
            </a:extLst>
          </p:cNvPr>
          <p:cNvSpPr>
            <a:spLocks noGrp="1"/>
          </p:cNvSpPr>
          <p:nvPr>
            <p:ph type="title"/>
          </p:nvPr>
        </p:nvSpPr>
        <p:spPr/>
        <p:txBody>
          <a:bodyPr/>
          <a:lstStyle/>
          <a:p>
            <a:r>
              <a:rPr lang="en-US" dirty="0"/>
              <a:t>Observation Care </a:t>
            </a:r>
          </a:p>
        </p:txBody>
      </p:sp>
      <p:sp>
        <p:nvSpPr>
          <p:cNvPr id="3" name="Content Placeholder 2">
            <a:extLst>
              <a:ext uri="{FF2B5EF4-FFF2-40B4-BE49-F238E27FC236}">
                <a16:creationId xmlns:a16="http://schemas.microsoft.com/office/drawing/2014/main" id="{64B2013C-2389-46F5-6101-E0019E934D77}"/>
              </a:ext>
            </a:extLst>
          </p:cNvPr>
          <p:cNvSpPr>
            <a:spLocks noGrp="1"/>
          </p:cNvSpPr>
          <p:nvPr>
            <p:ph sz="half" idx="2"/>
          </p:nvPr>
        </p:nvSpPr>
        <p:spPr/>
        <p:txBody>
          <a:bodyPr/>
          <a:lstStyle/>
          <a:p>
            <a:pPr marL="0" indent="0">
              <a:buNone/>
            </a:pPr>
            <a:r>
              <a:rPr lang="en-US" dirty="0"/>
              <a:t>Observation care is a well-defined set of specific, clinically appropriate services</a:t>
            </a:r>
          </a:p>
          <a:p>
            <a:r>
              <a:rPr lang="en-US" dirty="0"/>
              <a:t>Treatment </a:t>
            </a:r>
          </a:p>
          <a:p>
            <a:r>
              <a:rPr lang="en-US" dirty="0"/>
              <a:t>Monitoring </a:t>
            </a:r>
          </a:p>
          <a:p>
            <a:r>
              <a:rPr lang="en-US" dirty="0"/>
              <a:t>Awaiting decision to admit or discharge </a:t>
            </a:r>
          </a:p>
          <a:p>
            <a:r>
              <a:rPr lang="en-US" dirty="0"/>
              <a:t>Usually less than 24 hours </a:t>
            </a:r>
          </a:p>
          <a:p>
            <a:r>
              <a:rPr lang="en-US" dirty="0"/>
              <a:t>Requires separate medical record from any emergency department services </a:t>
            </a:r>
          </a:p>
        </p:txBody>
      </p:sp>
    </p:spTree>
    <p:extLst>
      <p:ext uri="{BB962C8B-B14F-4D97-AF65-F5344CB8AC3E}">
        <p14:creationId xmlns:p14="http://schemas.microsoft.com/office/powerpoint/2010/main" val="3454453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3BB4-71E0-CA3F-26D8-CBF3E89AA108}"/>
              </a:ext>
            </a:extLst>
          </p:cNvPr>
          <p:cNvSpPr>
            <a:spLocks noGrp="1"/>
          </p:cNvSpPr>
          <p:nvPr>
            <p:ph type="title"/>
          </p:nvPr>
        </p:nvSpPr>
        <p:spPr/>
        <p:txBody>
          <a:bodyPr/>
          <a:lstStyle/>
          <a:p>
            <a:r>
              <a:rPr lang="en-US" dirty="0"/>
              <a:t>Ordering Physician </a:t>
            </a:r>
          </a:p>
        </p:txBody>
      </p:sp>
      <p:sp>
        <p:nvSpPr>
          <p:cNvPr id="3" name="Content Placeholder 2">
            <a:extLst>
              <a:ext uri="{FF2B5EF4-FFF2-40B4-BE49-F238E27FC236}">
                <a16:creationId xmlns:a16="http://schemas.microsoft.com/office/drawing/2014/main" id="{2DED743A-5B92-8D57-6B65-CC03C55AE891}"/>
              </a:ext>
            </a:extLst>
          </p:cNvPr>
          <p:cNvSpPr>
            <a:spLocks noGrp="1"/>
          </p:cNvSpPr>
          <p:nvPr>
            <p:ph sz="half" idx="2"/>
          </p:nvPr>
        </p:nvSpPr>
        <p:spPr/>
        <p:txBody>
          <a:bodyPr/>
          <a:lstStyle/>
          <a:p>
            <a:r>
              <a:rPr lang="en-US" dirty="0"/>
              <a:t>Developed timed and dated orders for observation care</a:t>
            </a:r>
          </a:p>
          <a:p>
            <a:r>
              <a:rPr lang="en-US" dirty="0"/>
              <a:t>Principally responsible for patient care </a:t>
            </a:r>
          </a:p>
          <a:p>
            <a:r>
              <a:rPr lang="en-US" dirty="0"/>
              <a:t>Listed as ordering on hospital observation record </a:t>
            </a:r>
          </a:p>
          <a:p>
            <a:r>
              <a:rPr lang="en-US" dirty="0"/>
              <a:t>Submits Modifier AI </a:t>
            </a:r>
          </a:p>
          <a:p>
            <a:r>
              <a:rPr lang="en-US" dirty="0"/>
              <a:t>Submit hospital care codes (99221 – 99223) (99231 – 99233) </a:t>
            </a:r>
          </a:p>
          <a:p>
            <a:pPr marL="0" indent="0">
              <a:spcBef>
                <a:spcPts val="6000"/>
              </a:spcBef>
              <a:buNone/>
            </a:pPr>
            <a:r>
              <a:rPr lang="en-US" sz="1200" dirty="0"/>
              <a:t>CPT only copyright [Insert appropriate year] American Medical Association. All rights reserved.</a:t>
            </a:r>
          </a:p>
        </p:txBody>
      </p:sp>
    </p:spTree>
    <p:extLst>
      <p:ext uri="{BB962C8B-B14F-4D97-AF65-F5344CB8AC3E}">
        <p14:creationId xmlns:p14="http://schemas.microsoft.com/office/powerpoint/2010/main" val="1612488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B85A2-1EDB-9FE6-F3AF-B959DFAB3938}"/>
              </a:ext>
            </a:extLst>
          </p:cNvPr>
          <p:cNvSpPr>
            <a:spLocks noGrp="1"/>
          </p:cNvSpPr>
          <p:nvPr>
            <p:ph type="title"/>
          </p:nvPr>
        </p:nvSpPr>
        <p:spPr/>
        <p:txBody>
          <a:bodyPr/>
          <a:lstStyle/>
          <a:p>
            <a:r>
              <a:rPr lang="en-US" dirty="0"/>
              <a:t>Observation – Other Practitioners </a:t>
            </a:r>
          </a:p>
        </p:txBody>
      </p:sp>
      <p:sp>
        <p:nvSpPr>
          <p:cNvPr id="3" name="Content Placeholder 2">
            <a:extLst>
              <a:ext uri="{FF2B5EF4-FFF2-40B4-BE49-F238E27FC236}">
                <a16:creationId xmlns:a16="http://schemas.microsoft.com/office/drawing/2014/main" id="{236E6C5F-9D95-71DF-8D4A-94C1D7381C19}"/>
              </a:ext>
            </a:extLst>
          </p:cNvPr>
          <p:cNvSpPr>
            <a:spLocks noGrp="1"/>
          </p:cNvSpPr>
          <p:nvPr>
            <p:ph sz="half" idx="2"/>
          </p:nvPr>
        </p:nvSpPr>
        <p:spPr/>
        <p:txBody>
          <a:bodyPr/>
          <a:lstStyle/>
          <a:p>
            <a:pPr marL="0" indent="0">
              <a:buNone/>
            </a:pPr>
            <a:r>
              <a:rPr lang="en-US" dirty="0"/>
              <a:t>Only the ordering physician submits the hospital care codes </a:t>
            </a:r>
          </a:p>
          <a:p>
            <a:r>
              <a:rPr lang="en-US" dirty="0"/>
              <a:t>Other practitioners submit the office or other outpatient procedure codes </a:t>
            </a:r>
          </a:p>
          <a:p>
            <a:pPr lvl="1"/>
            <a:r>
              <a:rPr lang="en-US" dirty="0"/>
              <a:t>99202 – 99205, 99212 – 99215 </a:t>
            </a:r>
          </a:p>
          <a:p>
            <a:pPr marL="0" indent="0">
              <a:spcBef>
                <a:spcPts val="15000"/>
              </a:spcBef>
              <a:buNone/>
            </a:pPr>
            <a:r>
              <a:rPr lang="en-US" sz="1200" dirty="0"/>
              <a:t>CPT only copyright 2023 American Medical Association. All rights reserved.</a:t>
            </a:r>
          </a:p>
        </p:txBody>
      </p:sp>
      <p:pic>
        <p:nvPicPr>
          <p:cNvPr id="6" name="Picture Placeholder 5">
            <a:extLst>
              <a:ext uri="{FF2B5EF4-FFF2-40B4-BE49-F238E27FC236}">
                <a16:creationId xmlns:a16="http://schemas.microsoft.com/office/drawing/2014/main" id="{68D7D6CA-BA0F-9EF2-A107-B63A9FF681E0}"/>
              </a:ext>
              <a:ext uri="{C183D7F6-B498-43B3-948B-1728B52AA6E4}">
                <adec:decorative xmlns:adec="http://schemas.microsoft.com/office/drawing/2017/decorative" val="1"/>
              </a:ext>
            </a:extLst>
          </p:cNvPr>
          <p:cNvPicPr>
            <a:picLocks noGrp="1" noChangeAspect="1"/>
          </p:cNvPicPr>
          <p:nvPr>
            <p:ph type="pic" idx="17"/>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822673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7792-06C1-3B90-6771-61D7B0FD6583}"/>
              </a:ext>
            </a:extLst>
          </p:cNvPr>
          <p:cNvSpPr>
            <a:spLocks noGrp="1"/>
          </p:cNvSpPr>
          <p:nvPr>
            <p:ph type="title"/>
          </p:nvPr>
        </p:nvSpPr>
        <p:spPr/>
        <p:txBody>
          <a:bodyPr/>
          <a:lstStyle/>
          <a:p>
            <a:r>
              <a:rPr lang="en-US" dirty="0"/>
              <a:t>Inpatient Admit Following Observation Care </a:t>
            </a:r>
          </a:p>
        </p:txBody>
      </p:sp>
      <p:sp>
        <p:nvSpPr>
          <p:cNvPr id="3" name="Content Placeholder 2">
            <a:extLst>
              <a:ext uri="{FF2B5EF4-FFF2-40B4-BE49-F238E27FC236}">
                <a16:creationId xmlns:a16="http://schemas.microsoft.com/office/drawing/2014/main" id="{51B213A6-F0C2-0C0D-103A-E08FDBE99CA5}"/>
              </a:ext>
            </a:extLst>
          </p:cNvPr>
          <p:cNvSpPr>
            <a:spLocks noGrp="1"/>
          </p:cNvSpPr>
          <p:nvPr>
            <p:ph sz="half" idx="2"/>
          </p:nvPr>
        </p:nvSpPr>
        <p:spPr/>
        <p:txBody>
          <a:bodyPr/>
          <a:lstStyle/>
          <a:p>
            <a:pPr marL="0" indent="0">
              <a:buNone/>
            </a:pPr>
            <a:r>
              <a:rPr lang="en-US" dirty="0"/>
              <a:t>When observation patient admitted to inpatient status: </a:t>
            </a:r>
          </a:p>
          <a:p>
            <a:r>
              <a:rPr lang="en-US" dirty="0"/>
              <a:t>Does not constitute a new stay </a:t>
            </a:r>
          </a:p>
          <a:p>
            <a:r>
              <a:rPr lang="en-US" dirty="0"/>
              <a:t>Hospital status changes </a:t>
            </a:r>
          </a:p>
          <a:p>
            <a:r>
              <a:rPr lang="en-US" dirty="0"/>
              <a:t>Patient service is subsequent service, not initial </a:t>
            </a:r>
          </a:p>
          <a:p>
            <a:r>
              <a:rPr lang="en-US" dirty="0"/>
              <a:t>Do not submit a discharge management (99238 – 99239) </a:t>
            </a:r>
          </a:p>
          <a:p>
            <a:pPr marL="0" indent="0">
              <a:spcBef>
                <a:spcPts val="8500"/>
              </a:spcBef>
              <a:buNone/>
            </a:pPr>
            <a:r>
              <a:rPr lang="en-US" sz="1200" dirty="0"/>
              <a:t>CPT only copyright 2023 American Medical Association. All rights reserved.</a:t>
            </a:r>
            <a:endParaRPr lang="en-US" dirty="0"/>
          </a:p>
        </p:txBody>
      </p:sp>
    </p:spTree>
    <p:extLst>
      <p:ext uri="{BB962C8B-B14F-4D97-AF65-F5344CB8AC3E}">
        <p14:creationId xmlns:p14="http://schemas.microsoft.com/office/powerpoint/2010/main" val="1590054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3B181-29E4-0D5C-7A45-6D9877449EDF}"/>
              </a:ext>
            </a:extLst>
          </p:cNvPr>
          <p:cNvSpPr>
            <a:spLocks noGrp="1"/>
          </p:cNvSpPr>
          <p:nvPr>
            <p:ph type="title"/>
          </p:nvPr>
        </p:nvSpPr>
        <p:spPr/>
        <p:txBody>
          <a:bodyPr/>
          <a:lstStyle/>
          <a:p>
            <a:r>
              <a:rPr lang="en-US" dirty="0"/>
              <a:t>Admission and Discharge on Same Day </a:t>
            </a:r>
          </a:p>
        </p:txBody>
      </p:sp>
      <p:sp>
        <p:nvSpPr>
          <p:cNvPr id="3" name="Content Placeholder 2">
            <a:extLst>
              <a:ext uri="{FF2B5EF4-FFF2-40B4-BE49-F238E27FC236}">
                <a16:creationId xmlns:a16="http://schemas.microsoft.com/office/drawing/2014/main" id="{C5E98073-4FEF-A847-C2DE-1CA40084A3BB}"/>
              </a:ext>
            </a:extLst>
          </p:cNvPr>
          <p:cNvSpPr>
            <a:spLocks noGrp="1"/>
          </p:cNvSpPr>
          <p:nvPr>
            <p:ph sz="half" idx="2"/>
          </p:nvPr>
        </p:nvSpPr>
        <p:spPr/>
        <p:txBody>
          <a:bodyPr/>
          <a:lstStyle/>
          <a:p>
            <a:r>
              <a:rPr lang="en-US" dirty="0"/>
              <a:t>Patient is in status for more than eight but less than 24 hours </a:t>
            </a:r>
          </a:p>
          <a:p>
            <a:r>
              <a:rPr lang="en-US" dirty="0"/>
              <a:t>Billing practitioner personally performed services </a:t>
            </a:r>
          </a:p>
          <a:p>
            <a:r>
              <a:rPr lang="en-US" dirty="0"/>
              <a:t>Billing practitioner documents orders, progress notes, and discharge </a:t>
            </a:r>
          </a:p>
          <a:p>
            <a:r>
              <a:rPr lang="en-US" dirty="0"/>
              <a:t>Procedure codes 99234 – 99236</a:t>
            </a:r>
          </a:p>
          <a:p>
            <a:pPr marL="0" indent="0">
              <a:spcBef>
                <a:spcPts val="7000"/>
              </a:spcBef>
              <a:buNone/>
            </a:pPr>
            <a:r>
              <a:rPr lang="en-US" sz="1200" dirty="0"/>
              <a:t>CPT only copyright 2023 American Medical Association. All rights reserved. </a:t>
            </a:r>
          </a:p>
        </p:txBody>
      </p:sp>
    </p:spTree>
    <p:extLst>
      <p:ext uri="{BB962C8B-B14F-4D97-AF65-F5344CB8AC3E}">
        <p14:creationId xmlns:p14="http://schemas.microsoft.com/office/powerpoint/2010/main" val="3331922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0FA15-B8A5-0C3F-B4AC-83A618033694}"/>
              </a:ext>
            </a:extLst>
          </p:cNvPr>
          <p:cNvSpPr>
            <a:spLocks noGrp="1"/>
          </p:cNvSpPr>
          <p:nvPr>
            <p:ph type="title"/>
          </p:nvPr>
        </p:nvSpPr>
        <p:spPr/>
        <p:txBody>
          <a:bodyPr/>
          <a:lstStyle/>
          <a:p>
            <a:r>
              <a:rPr lang="en-US" dirty="0"/>
              <a:t>Examples </a:t>
            </a:r>
          </a:p>
        </p:txBody>
      </p:sp>
      <p:sp>
        <p:nvSpPr>
          <p:cNvPr id="3" name="Content Placeholder 2">
            <a:extLst>
              <a:ext uri="{FF2B5EF4-FFF2-40B4-BE49-F238E27FC236}">
                <a16:creationId xmlns:a16="http://schemas.microsoft.com/office/drawing/2014/main" id="{BC562E0F-D1C9-024A-876E-D25E91318650}"/>
              </a:ext>
            </a:extLst>
          </p:cNvPr>
          <p:cNvSpPr>
            <a:spLocks noGrp="1"/>
          </p:cNvSpPr>
          <p:nvPr>
            <p:ph sz="half" idx="2"/>
          </p:nvPr>
        </p:nvSpPr>
        <p:spPr/>
        <p:txBody>
          <a:bodyPr/>
          <a:lstStyle/>
          <a:p>
            <a:pPr marL="0" indent="0">
              <a:spcBef>
                <a:spcPts val="4800"/>
              </a:spcBef>
              <a:buNone/>
            </a:pPr>
            <a:r>
              <a:rPr lang="en-US" dirty="0"/>
              <a:t>Illustration </a:t>
            </a:r>
          </a:p>
          <a:p>
            <a:pPr marL="0" indent="0">
              <a:spcBef>
                <a:spcPts val="26000"/>
              </a:spcBef>
              <a:buNone/>
            </a:pPr>
            <a:r>
              <a:rPr lang="en-US" sz="1200" dirty="0"/>
              <a:t>CPT only copyright 2023 American Medical Association. All rights reserved.</a:t>
            </a:r>
            <a:endParaRPr lang="en-US" dirty="0"/>
          </a:p>
        </p:txBody>
      </p:sp>
      <p:pic>
        <p:nvPicPr>
          <p:cNvPr id="5" name="Picture 4" descr="Table showing Admit date, Admit Time, Discharge Time, and the appropriate procedure codes.  Line one Admit date is 01/01/203, Admit Time is 8:00 AM, Discharge time is 5:00 PM.  The procedure code range is 99234 - 99236.  Line Two, Admit Date is 01/01/2023, Admit Time is 8:00 AM, Discharge Date is 01/01/2023, Discharge time is 3:00 PM. Procedure code range is 99221 - 99223, Line three, Admit date is 01/01/2023, Admit Time is 10:00 PM, Discharge Date is 01/02/2023, Discharge time is 7:00 AM, Procedure code range is 99234 - 99236, Line four. Admit date is 01/01/2023, Admit time is 10:00 pm, Discharge date is 01/02/2023, Discharge time is 5:00 AM.  Procedure code range is 99221 - 99223, Line five. Admit date is 01/01/2023, Admit time is 8:00 AM, Discharge date is 01/02/2023, Discharge time is 9:00 AM.  Procedure code range is 99221 - 99223 and 99238 or 99239.  ">
            <a:extLst>
              <a:ext uri="{FF2B5EF4-FFF2-40B4-BE49-F238E27FC236}">
                <a16:creationId xmlns:a16="http://schemas.microsoft.com/office/drawing/2014/main" id="{70851D5E-1774-D03D-32C6-5C1D6E33A19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6745" y="2255690"/>
            <a:ext cx="11141934" cy="2884544"/>
          </a:xfrm>
          <a:prstGeom prst="rect">
            <a:avLst/>
          </a:prstGeom>
        </p:spPr>
      </p:pic>
    </p:spTree>
    <p:extLst>
      <p:ext uri="{BB962C8B-B14F-4D97-AF65-F5344CB8AC3E}">
        <p14:creationId xmlns:p14="http://schemas.microsoft.com/office/powerpoint/2010/main" val="2523060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B949C-0E04-0869-2599-73EF0F2A215B}"/>
              </a:ext>
            </a:extLst>
          </p:cNvPr>
          <p:cNvSpPr>
            <a:spLocks noGrp="1"/>
          </p:cNvSpPr>
          <p:nvPr>
            <p:ph type="title"/>
          </p:nvPr>
        </p:nvSpPr>
        <p:spPr/>
        <p:txBody>
          <a:bodyPr/>
          <a:lstStyle/>
          <a:p>
            <a:r>
              <a:rPr lang="en-US" dirty="0"/>
              <a:t>Initial Hospital Care Service  </a:t>
            </a:r>
          </a:p>
        </p:txBody>
      </p:sp>
      <p:sp>
        <p:nvSpPr>
          <p:cNvPr id="3" name="Content Placeholder 2">
            <a:extLst>
              <a:ext uri="{FF2B5EF4-FFF2-40B4-BE49-F238E27FC236}">
                <a16:creationId xmlns:a16="http://schemas.microsoft.com/office/drawing/2014/main" id="{B2626811-1FEF-BC15-4E7F-60F139A3C02C}"/>
              </a:ext>
            </a:extLst>
          </p:cNvPr>
          <p:cNvSpPr>
            <a:spLocks noGrp="1"/>
          </p:cNvSpPr>
          <p:nvPr>
            <p:ph sz="half" idx="2"/>
          </p:nvPr>
        </p:nvSpPr>
        <p:spPr/>
        <p:txBody>
          <a:bodyPr/>
          <a:lstStyle/>
          <a:p>
            <a:r>
              <a:rPr lang="en-US" dirty="0"/>
              <a:t>The initial procedure codes (99221 – 99223) are for the first encounter during the patient’s stay for that practitioner</a:t>
            </a:r>
          </a:p>
          <a:p>
            <a:r>
              <a:rPr lang="en-US" dirty="0"/>
              <a:t>The admitting physician uses Modifier AI </a:t>
            </a:r>
          </a:p>
          <a:p>
            <a:r>
              <a:rPr lang="en-US" dirty="0"/>
              <a:t>Can be other than admitting </a:t>
            </a:r>
          </a:p>
          <a:p>
            <a:pPr lvl="1"/>
            <a:r>
              <a:rPr lang="en-US" dirty="0"/>
              <a:t>Will not include the Modifier AI</a:t>
            </a:r>
          </a:p>
          <a:p>
            <a:pPr marL="0" indent="0">
              <a:spcBef>
                <a:spcPts val="11000"/>
              </a:spcBef>
              <a:buNone/>
            </a:pPr>
            <a:r>
              <a:rPr lang="en-US" sz="1200" dirty="0"/>
              <a:t>CPT only copyright 2023 American Medical Association. All rights reserved. </a:t>
            </a:r>
            <a:endParaRPr lang="en-US" dirty="0"/>
          </a:p>
        </p:txBody>
      </p:sp>
    </p:spTree>
    <p:extLst>
      <p:ext uri="{BB962C8B-B14F-4D97-AF65-F5344CB8AC3E}">
        <p14:creationId xmlns:p14="http://schemas.microsoft.com/office/powerpoint/2010/main" val="456817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9598-FE80-49E2-BAF7-CD6A75A5ADE9}"/>
              </a:ext>
            </a:extLst>
          </p:cNvPr>
          <p:cNvSpPr>
            <a:spLocks noGrp="1"/>
          </p:cNvSpPr>
          <p:nvPr>
            <p:ph type="title"/>
          </p:nvPr>
        </p:nvSpPr>
        <p:spPr/>
        <p:txBody>
          <a:bodyPr/>
          <a:lstStyle/>
          <a:p>
            <a:r>
              <a:rPr lang="en-US" dirty="0"/>
              <a:t>Continuous Service </a:t>
            </a:r>
          </a:p>
        </p:txBody>
      </p:sp>
      <p:pic>
        <p:nvPicPr>
          <p:cNvPr id="6" name="Picture Placeholder 5">
            <a:extLst>
              <a:ext uri="{FF2B5EF4-FFF2-40B4-BE49-F238E27FC236}">
                <a16:creationId xmlns:a16="http://schemas.microsoft.com/office/drawing/2014/main" id="{D2A86873-8F29-B33B-4D41-7B0109977AFD}"/>
              </a:ext>
              <a:ext uri="{C183D7F6-B498-43B3-948B-1728B52AA6E4}">
                <adec:decorative xmlns:adec="http://schemas.microsoft.com/office/drawing/2017/decorative" val="1"/>
              </a:ext>
            </a:extLst>
          </p:cNvPr>
          <p:cNvPicPr>
            <a:picLocks noGrp="1" noChangeAspect="1"/>
          </p:cNvPicPr>
          <p:nvPr>
            <p:ph type="pic" idx="18"/>
          </p:nvPr>
        </p:nvPicPr>
        <p:blipFill>
          <a:blip r:embed="rId2" cstate="email">
            <a:extLst>
              <a:ext uri="{28A0092B-C50C-407E-A947-70E740481C1C}">
                <a14:useLocalDpi xmlns:a14="http://schemas.microsoft.com/office/drawing/2010/main"/>
              </a:ext>
            </a:extLst>
          </a:blip>
          <a:srcRect/>
          <a:stretch>
            <a:fillRect/>
          </a:stretch>
        </p:blipFill>
        <p:spPr/>
      </p:pic>
      <p:sp>
        <p:nvSpPr>
          <p:cNvPr id="3" name="Content Placeholder 2">
            <a:extLst>
              <a:ext uri="{FF2B5EF4-FFF2-40B4-BE49-F238E27FC236}">
                <a16:creationId xmlns:a16="http://schemas.microsoft.com/office/drawing/2014/main" id="{2692787E-C4FE-DD22-B1F9-CD659DBE0D40}"/>
              </a:ext>
            </a:extLst>
          </p:cNvPr>
          <p:cNvSpPr>
            <a:spLocks noGrp="1"/>
          </p:cNvSpPr>
          <p:nvPr>
            <p:ph sz="half" idx="2"/>
          </p:nvPr>
        </p:nvSpPr>
        <p:spPr/>
        <p:txBody>
          <a:bodyPr/>
          <a:lstStyle/>
          <a:p>
            <a:r>
              <a:rPr lang="en-US" dirty="0"/>
              <a:t>Must be continuous service </a:t>
            </a:r>
          </a:p>
          <a:p>
            <a:r>
              <a:rPr lang="en-US" dirty="0"/>
              <a:t>Date service began is date of service </a:t>
            </a:r>
          </a:p>
          <a:p>
            <a:r>
              <a:rPr lang="en-US" dirty="0"/>
              <a:t>All time is counted toward continuous service </a:t>
            </a:r>
          </a:p>
          <a:p>
            <a:r>
              <a:rPr lang="en-US" dirty="0"/>
              <a:t>Prolonged care may apply </a:t>
            </a:r>
          </a:p>
        </p:txBody>
      </p:sp>
    </p:spTree>
    <p:extLst>
      <p:ext uri="{BB962C8B-B14F-4D97-AF65-F5344CB8AC3E}">
        <p14:creationId xmlns:p14="http://schemas.microsoft.com/office/powerpoint/2010/main" val="1620205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FD59A-5B6E-594D-C159-DAED15154477}"/>
              </a:ext>
            </a:extLst>
          </p:cNvPr>
          <p:cNvSpPr>
            <a:spLocks noGrp="1"/>
          </p:cNvSpPr>
          <p:nvPr>
            <p:ph type="title"/>
          </p:nvPr>
        </p:nvSpPr>
        <p:spPr/>
        <p:txBody>
          <a:bodyPr/>
          <a:lstStyle/>
          <a:p>
            <a:r>
              <a:rPr lang="en-US" dirty="0"/>
              <a:t>Subsequent Care Codes </a:t>
            </a:r>
          </a:p>
        </p:txBody>
      </p:sp>
      <p:sp>
        <p:nvSpPr>
          <p:cNvPr id="3" name="Content Placeholder 2">
            <a:extLst>
              <a:ext uri="{FF2B5EF4-FFF2-40B4-BE49-F238E27FC236}">
                <a16:creationId xmlns:a16="http://schemas.microsoft.com/office/drawing/2014/main" id="{8D66E5F4-4CDC-4543-65E9-F8918A94A8C1}"/>
              </a:ext>
            </a:extLst>
          </p:cNvPr>
          <p:cNvSpPr>
            <a:spLocks noGrp="1"/>
          </p:cNvSpPr>
          <p:nvPr>
            <p:ph sz="half" idx="2"/>
          </p:nvPr>
        </p:nvSpPr>
        <p:spPr/>
        <p:txBody>
          <a:bodyPr/>
          <a:lstStyle/>
          <a:p>
            <a:r>
              <a:rPr lang="en-US" dirty="0"/>
              <a:t>Practitioner provided services during that stay  </a:t>
            </a:r>
          </a:p>
          <a:p>
            <a:r>
              <a:rPr lang="en-US" dirty="0"/>
              <a:t>A change from observation to inpatient is not a new stay </a:t>
            </a:r>
          </a:p>
          <a:p>
            <a:pPr lvl="1"/>
            <a:r>
              <a:rPr lang="en-US" dirty="0"/>
              <a:t>Same physician use subsequent care codes</a:t>
            </a:r>
          </a:p>
          <a:p>
            <a:r>
              <a:rPr lang="en-US" dirty="0"/>
              <a:t> Subsequent care codes (99231 – 99233) must stand alone </a:t>
            </a:r>
          </a:p>
          <a:p>
            <a:r>
              <a:rPr lang="en-US" dirty="0"/>
              <a:t>Documentation supports medical necessity  </a:t>
            </a:r>
          </a:p>
          <a:p>
            <a:pPr marL="0" indent="0">
              <a:spcBef>
                <a:spcPts val="10500"/>
              </a:spcBef>
              <a:buNone/>
            </a:pPr>
            <a:r>
              <a:rPr lang="en-US" sz="1200" dirty="0"/>
              <a:t>CPT only copyright 2023 American Medical Association. All rights reserved. </a:t>
            </a:r>
          </a:p>
        </p:txBody>
      </p:sp>
    </p:spTree>
    <p:extLst>
      <p:ext uri="{BB962C8B-B14F-4D97-AF65-F5344CB8AC3E}">
        <p14:creationId xmlns:p14="http://schemas.microsoft.com/office/powerpoint/2010/main" val="1167732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A24A76-36F6-EA6A-705A-0B9361A21E8F}"/>
              </a:ext>
            </a:extLst>
          </p:cNvPr>
          <p:cNvSpPr>
            <a:spLocks noGrp="1"/>
          </p:cNvSpPr>
          <p:nvPr>
            <p:ph type="title"/>
          </p:nvPr>
        </p:nvSpPr>
        <p:spPr/>
        <p:txBody>
          <a:bodyPr/>
          <a:lstStyle/>
          <a:p>
            <a:r>
              <a:rPr lang="en-US" dirty="0"/>
              <a:t>Disclaimer</a:t>
            </a:r>
          </a:p>
        </p:txBody>
      </p:sp>
      <p:sp>
        <p:nvSpPr>
          <p:cNvPr id="6" name="Content Placeholder 5">
            <a:extLst>
              <a:ext uri="{FF2B5EF4-FFF2-40B4-BE49-F238E27FC236}">
                <a16:creationId xmlns:a16="http://schemas.microsoft.com/office/drawing/2014/main" id="{FFF7A49A-C83D-D64C-9687-E70ABE7990E1}"/>
              </a:ext>
            </a:extLst>
          </p:cNvPr>
          <p:cNvSpPr>
            <a:spLocks noGrp="1"/>
          </p:cNvSpPr>
          <p:nvPr>
            <p:ph sz="half" idx="2"/>
          </p:nvPr>
        </p:nvSpPr>
        <p:spPr/>
        <p:txBody>
          <a:bodyPr/>
          <a:lstStyle/>
          <a:p>
            <a:pPr marL="0" indent="0">
              <a:spcBef>
                <a:spcPts val="3600"/>
              </a:spcBef>
              <a:buNone/>
            </a:pPr>
            <a:r>
              <a:rPr lang="en-US" dirty="0">
                <a:effectLst/>
                <a:ea typeface="Calibri" panose="020F0502020204030204" pitchFamily="34" charset="0"/>
              </a:rPr>
              <a:t>We prepared this education as a tool to assist the provider community.  Medicare rules change often. They are in the relevant laws, regulations and rulings on the Centers for Medicare &amp; Medicaid Services (CMS) website. </a:t>
            </a:r>
          </a:p>
          <a:p>
            <a:pPr marL="0" indent="0">
              <a:spcBef>
                <a:spcPts val="3600"/>
              </a:spcBef>
              <a:buNone/>
            </a:pPr>
            <a:r>
              <a:rPr lang="en-US" dirty="0">
                <a:effectLst/>
                <a:ea typeface="Calibri" panose="020F0502020204030204" pitchFamily="34" charset="0"/>
              </a:rPr>
              <a:t>We will provide responses to questions based on the facts given, but the Medicare rules will determine final coverage.  </a:t>
            </a:r>
          </a:p>
          <a:p>
            <a:pPr marL="0" indent="0">
              <a:spcBef>
                <a:spcPts val="3600"/>
              </a:spcBef>
              <a:buNone/>
            </a:pPr>
            <a:r>
              <a:rPr lang="en-US" dirty="0">
                <a:effectLst/>
                <a:ea typeface="Calibri" panose="020F0502020204030204" pitchFamily="34" charset="0"/>
              </a:rPr>
              <a:t>CMS prohibits recording of the presentation for profit-making purposes.</a:t>
            </a:r>
          </a:p>
        </p:txBody>
      </p:sp>
    </p:spTree>
    <p:extLst>
      <p:ext uri="{BB962C8B-B14F-4D97-AF65-F5344CB8AC3E}">
        <p14:creationId xmlns:p14="http://schemas.microsoft.com/office/powerpoint/2010/main" val="4005203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7BEEA-6ADB-0382-F324-4BC0ACA617C7}"/>
              </a:ext>
            </a:extLst>
          </p:cNvPr>
          <p:cNvSpPr>
            <a:spLocks noGrp="1"/>
          </p:cNvSpPr>
          <p:nvPr>
            <p:ph type="title"/>
          </p:nvPr>
        </p:nvSpPr>
        <p:spPr/>
        <p:txBody>
          <a:bodyPr/>
          <a:lstStyle/>
          <a:p>
            <a:r>
              <a:rPr lang="en-US" dirty="0"/>
              <a:t>Multiple Physicians </a:t>
            </a:r>
          </a:p>
        </p:txBody>
      </p:sp>
      <p:sp>
        <p:nvSpPr>
          <p:cNvPr id="3" name="Content Placeholder 2">
            <a:extLst>
              <a:ext uri="{FF2B5EF4-FFF2-40B4-BE49-F238E27FC236}">
                <a16:creationId xmlns:a16="http://schemas.microsoft.com/office/drawing/2014/main" id="{93A1A9F5-E4EF-213A-D6E6-C7B656406DD9}"/>
              </a:ext>
            </a:extLst>
          </p:cNvPr>
          <p:cNvSpPr>
            <a:spLocks noGrp="1"/>
          </p:cNvSpPr>
          <p:nvPr>
            <p:ph sz="half" idx="2"/>
          </p:nvPr>
        </p:nvSpPr>
        <p:spPr/>
        <p:txBody>
          <a:bodyPr/>
          <a:lstStyle/>
          <a:p>
            <a:r>
              <a:rPr lang="en-US" dirty="0"/>
              <a:t>Physicians are not the same physician as defined by Medicare </a:t>
            </a:r>
          </a:p>
          <a:p>
            <a:r>
              <a:rPr lang="en-US" dirty="0"/>
              <a:t>Treating different diagnosis </a:t>
            </a:r>
          </a:p>
          <a:p>
            <a:r>
              <a:rPr lang="en-US" dirty="0"/>
              <a:t>Documentation supports both services are medically necessary </a:t>
            </a:r>
          </a:p>
        </p:txBody>
      </p:sp>
    </p:spTree>
    <p:extLst>
      <p:ext uri="{BB962C8B-B14F-4D97-AF65-F5344CB8AC3E}">
        <p14:creationId xmlns:p14="http://schemas.microsoft.com/office/powerpoint/2010/main" val="1810430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73315-DA2A-22CF-72A0-61208B01730A}"/>
              </a:ext>
            </a:extLst>
          </p:cNvPr>
          <p:cNvSpPr>
            <a:spLocks noGrp="1"/>
          </p:cNvSpPr>
          <p:nvPr>
            <p:ph type="title"/>
          </p:nvPr>
        </p:nvSpPr>
        <p:spPr/>
        <p:txBody>
          <a:bodyPr/>
          <a:lstStyle/>
          <a:p>
            <a:r>
              <a:rPr lang="en-US" dirty="0"/>
              <a:t>Hospital Transfers </a:t>
            </a:r>
          </a:p>
        </p:txBody>
      </p:sp>
      <p:sp>
        <p:nvSpPr>
          <p:cNvPr id="3" name="Content Placeholder 2">
            <a:extLst>
              <a:ext uri="{FF2B5EF4-FFF2-40B4-BE49-F238E27FC236}">
                <a16:creationId xmlns:a16="http://schemas.microsoft.com/office/drawing/2014/main" id="{498F8CA2-E694-71D8-5D5F-D49C1DADC385}"/>
              </a:ext>
            </a:extLst>
          </p:cNvPr>
          <p:cNvSpPr>
            <a:spLocks noGrp="1"/>
          </p:cNvSpPr>
          <p:nvPr>
            <p:ph sz="half" idx="2"/>
          </p:nvPr>
        </p:nvSpPr>
        <p:spPr/>
        <p:txBody>
          <a:bodyPr/>
          <a:lstStyle/>
          <a:p>
            <a:pPr marL="0" indent="0">
              <a:buNone/>
            </a:pPr>
            <a:r>
              <a:rPr lang="en-US" dirty="0"/>
              <a:t>Use both a discharge service and hospital care service when: </a:t>
            </a:r>
          </a:p>
          <a:p>
            <a:r>
              <a:rPr lang="en-US" dirty="0"/>
              <a:t>Service not on the same date and </a:t>
            </a:r>
          </a:p>
          <a:p>
            <a:pPr lvl="1"/>
            <a:r>
              <a:rPr lang="en-US" dirty="0"/>
              <a:t>Different hospitals</a:t>
            </a:r>
          </a:p>
          <a:p>
            <a:pPr lvl="1"/>
            <a:r>
              <a:rPr lang="en-US" dirty="0"/>
              <a:t>Different facilities under common ownership which do not have merged records</a:t>
            </a:r>
          </a:p>
          <a:p>
            <a:pPr lvl="1"/>
            <a:r>
              <a:rPr lang="en-US" dirty="0"/>
              <a:t>Between the acute care hospital and a PPS exempt unit within the same hospital when there are no merged records</a:t>
            </a:r>
          </a:p>
          <a:p>
            <a:r>
              <a:rPr lang="en-US" dirty="0"/>
              <a:t>Other transfers use subsequent hospital care for date of transfer</a:t>
            </a:r>
          </a:p>
        </p:txBody>
      </p:sp>
    </p:spTree>
    <p:extLst>
      <p:ext uri="{BB962C8B-B14F-4D97-AF65-F5344CB8AC3E}">
        <p14:creationId xmlns:p14="http://schemas.microsoft.com/office/powerpoint/2010/main" val="4185750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6AD8-FFEB-775F-BD36-F2D5B84FED6F}"/>
              </a:ext>
            </a:extLst>
          </p:cNvPr>
          <p:cNvSpPr>
            <a:spLocks noGrp="1"/>
          </p:cNvSpPr>
          <p:nvPr>
            <p:ph type="title"/>
          </p:nvPr>
        </p:nvSpPr>
        <p:spPr/>
        <p:txBody>
          <a:bodyPr/>
          <a:lstStyle/>
          <a:p>
            <a:r>
              <a:rPr lang="en-US" dirty="0"/>
              <a:t>Discharge Management </a:t>
            </a:r>
          </a:p>
        </p:txBody>
      </p:sp>
      <p:sp>
        <p:nvSpPr>
          <p:cNvPr id="3" name="Content Placeholder 2">
            <a:extLst>
              <a:ext uri="{FF2B5EF4-FFF2-40B4-BE49-F238E27FC236}">
                <a16:creationId xmlns:a16="http://schemas.microsoft.com/office/drawing/2014/main" id="{9F6DBDAE-0888-0B61-A567-7A9A5237C283}"/>
              </a:ext>
            </a:extLst>
          </p:cNvPr>
          <p:cNvSpPr>
            <a:spLocks noGrp="1"/>
          </p:cNvSpPr>
          <p:nvPr>
            <p:ph sz="half" idx="2"/>
          </p:nvPr>
        </p:nvSpPr>
        <p:spPr/>
        <p:txBody>
          <a:bodyPr/>
          <a:lstStyle/>
          <a:p>
            <a:r>
              <a:rPr lang="en-US" dirty="0"/>
              <a:t>Attending physician or someone acting on their behalf </a:t>
            </a:r>
          </a:p>
          <a:p>
            <a:r>
              <a:rPr lang="en-US" dirty="0"/>
              <a:t>This is not the discharge summary </a:t>
            </a:r>
          </a:p>
          <a:p>
            <a:r>
              <a:rPr lang="en-US" dirty="0"/>
              <a:t>Date of service is date service provided </a:t>
            </a:r>
          </a:p>
          <a:p>
            <a:pPr lvl="1"/>
            <a:r>
              <a:rPr lang="en-US" dirty="0"/>
              <a:t>Even if the patient does not leave facility on that date </a:t>
            </a:r>
          </a:p>
          <a:p>
            <a:pPr lvl="1"/>
            <a:r>
              <a:rPr lang="en-US" dirty="0"/>
              <a:t>Medical necessity for any additional services </a:t>
            </a:r>
          </a:p>
          <a:p>
            <a:r>
              <a:rPr lang="en-US" dirty="0"/>
              <a:t>Identify time spent </a:t>
            </a:r>
          </a:p>
          <a:p>
            <a:r>
              <a:rPr lang="en-US" dirty="0"/>
              <a:t>Only one billed per patient per hospital stay </a:t>
            </a:r>
          </a:p>
          <a:p>
            <a:pPr lvl="1"/>
            <a:r>
              <a:rPr lang="en-US" dirty="0"/>
              <a:t>Other practitioners involved submit subsequent care code </a:t>
            </a:r>
          </a:p>
        </p:txBody>
      </p:sp>
    </p:spTree>
    <p:extLst>
      <p:ext uri="{BB962C8B-B14F-4D97-AF65-F5344CB8AC3E}">
        <p14:creationId xmlns:p14="http://schemas.microsoft.com/office/powerpoint/2010/main" val="3323938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47623-4107-0C5F-FBB8-C1E3D272E65F}"/>
              </a:ext>
            </a:extLst>
          </p:cNvPr>
          <p:cNvSpPr>
            <a:spLocks noGrp="1"/>
          </p:cNvSpPr>
          <p:nvPr>
            <p:ph type="title"/>
          </p:nvPr>
        </p:nvSpPr>
        <p:spPr/>
        <p:txBody>
          <a:bodyPr/>
          <a:lstStyle/>
          <a:p>
            <a:r>
              <a:rPr lang="en-US" dirty="0"/>
              <a:t>Discharge Management and Nursing Facility </a:t>
            </a:r>
          </a:p>
        </p:txBody>
      </p:sp>
      <p:sp>
        <p:nvSpPr>
          <p:cNvPr id="3" name="Content Placeholder 2">
            <a:extLst>
              <a:ext uri="{FF2B5EF4-FFF2-40B4-BE49-F238E27FC236}">
                <a16:creationId xmlns:a16="http://schemas.microsoft.com/office/drawing/2014/main" id="{A76B9E59-C6A9-8229-44FE-FCA2496A75D0}"/>
              </a:ext>
            </a:extLst>
          </p:cNvPr>
          <p:cNvSpPr>
            <a:spLocks noGrp="1"/>
          </p:cNvSpPr>
          <p:nvPr>
            <p:ph sz="half" idx="2"/>
          </p:nvPr>
        </p:nvSpPr>
        <p:spPr/>
        <p:txBody>
          <a:bodyPr/>
          <a:lstStyle/>
          <a:p>
            <a:r>
              <a:rPr lang="en-US" dirty="0"/>
              <a:t>Medicare can allow the same physician to submit both </a:t>
            </a:r>
          </a:p>
          <a:p>
            <a:r>
              <a:rPr lang="en-US" dirty="0"/>
              <a:t>If surgeon, admit to nursing facility not related to surgery </a:t>
            </a:r>
          </a:p>
          <a:p>
            <a:pPr lvl="1"/>
            <a:r>
              <a:rPr lang="en-US" dirty="0"/>
              <a:t>Use modifier 24 </a:t>
            </a:r>
          </a:p>
          <a:p>
            <a:r>
              <a:rPr lang="en-US" dirty="0"/>
              <a:t>Use correct POS and procedure code </a:t>
            </a:r>
          </a:p>
        </p:txBody>
      </p:sp>
    </p:spTree>
    <p:extLst>
      <p:ext uri="{BB962C8B-B14F-4D97-AF65-F5344CB8AC3E}">
        <p14:creationId xmlns:p14="http://schemas.microsoft.com/office/powerpoint/2010/main" val="418888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031BB-8D3A-C703-D269-8346862EE469}"/>
              </a:ext>
            </a:extLst>
          </p:cNvPr>
          <p:cNvSpPr>
            <a:spLocks noGrp="1"/>
          </p:cNvSpPr>
          <p:nvPr>
            <p:ph type="title"/>
          </p:nvPr>
        </p:nvSpPr>
        <p:spPr/>
        <p:txBody>
          <a:bodyPr/>
          <a:lstStyle/>
          <a:p>
            <a:r>
              <a:rPr lang="en-US" dirty="0"/>
              <a:t>SDOH Procedure Code G0136</a:t>
            </a:r>
          </a:p>
        </p:txBody>
      </p:sp>
      <p:sp>
        <p:nvSpPr>
          <p:cNvPr id="3" name="Content Placeholder 2">
            <a:extLst>
              <a:ext uri="{FF2B5EF4-FFF2-40B4-BE49-F238E27FC236}">
                <a16:creationId xmlns:a16="http://schemas.microsoft.com/office/drawing/2014/main" id="{3335DC2D-812D-0D33-1A32-BA81CFA7FF92}"/>
              </a:ext>
            </a:extLst>
          </p:cNvPr>
          <p:cNvSpPr>
            <a:spLocks noGrp="1"/>
          </p:cNvSpPr>
          <p:nvPr>
            <p:ph sz="half" idx="2"/>
          </p:nvPr>
        </p:nvSpPr>
        <p:spPr/>
        <p:txBody>
          <a:bodyPr/>
          <a:lstStyle/>
          <a:p>
            <a:r>
              <a:rPr lang="en-US" dirty="0"/>
              <a:t>Allowed once per provider every six months </a:t>
            </a:r>
          </a:p>
          <a:p>
            <a:r>
              <a:rPr lang="en-US" dirty="0"/>
              <a:t>Applies to discharge management only </a:t>
            </a:r>
          </a:p>
          <a:p>
            <a:r>
              <a:rPr lang="en-US" dirty="0"/>
              <a:t>Unmet needs</a:t>
            </a:r>
          </a:p>
          <a:p>
            <a:pPr lvl="1"/>
            <a:r>
              <a:rPr lang="en-US" dirty="0"/>
              <a:t>Interfere with the practitioner’s diagnosis and treatment</a:t>
            </a:r>
          </a:p>
          <a:p>
            <a:pPr lvl="1"/>
            <a:r>
              <a:rPr lang="en-US" dirty="0"/>
              <a:t>Influence choice of treatment plan or plan of care</a:t>
            </a:r>
          </a:p>
          <a:p>
            <a:r>
              <a:rPr lang="en-US" dirty="0"/>
              <a:t>Assess for (examples)</a:t>
            </a:r>
          </a:p>
          <a:p>
            <a:pPr lvl="1"/>
            <a:r>
              <a:rPr lang="en-US" dirty="0"/>
              <a:t>Housing insecurity</a:t>
            </a:r>
          </a:p>
          <a:p>
            <a:pPr lvl="1"/>
            <a:r>
              <a:rPr lang="en-US" dirty="0"/>
              <a:t>Food insecurity</a:t>
            </a:r>
          </a:p>
        </p:txBody>
      </p:sp>
    </p:spTree>
    <p:extLst>
      <p:ext uri="{BB962C8B-B14F-4D97-AF65-F5344CB8AC3E}">
        <p14:creationId xmlns:p14="http://schemas.microsoft.com/office/powerpoint/2010/main" val="305273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B6865-68C8-BB03-39AD-8BBEFAA11C16}"/>
              </a:ext>
            </a:extLst>
          </p:cNvPr>
          <p:cNvSpPr>
            <a:spLocks noGrp="1"/>
          </p:cNvSpPr>
          <p:nvPr>
            <p:ph type="title"/>
          </p:nvPr>
        </p:nvSpPr>
        <p:spPr/>
        <p:txBody>
          <a:bodyPr/>
          <a:lstStyle/>
          <a:p>
            <a:r>
              <a:rPr lang="en-US" dirty="0"/>
              <a:t>Pronouncement of Death </a:t>
            </a:r>
          </a:p>
        </p:txBody>
      </p:sp>
      <p:sp>
        <p:nvSpPr>
          <p:cNvPr id="3" name="Content Placeholder 2">
            <a:extLst>
              <a:ext uri="{FF2B5EF4-FFF2-40B4-BE49-F238E27FC236}">
                <a16:creationId xmlns:a16="http://schemas.microsoft.com/office/drawing/2014/main" id="{059DD2D9-4B8B-8F28-FDA9-65B999B86C91}"/>
              </a:ext>
            </a:extLst>
          </p:cNvPr>
          <p:cNvSpPr>
            <a:spLocks noGrp="1"/>
          </p:cNvSpPr>
          <p:nvPr>
            <p:ph sz="half" idx="2"/>
          </p:nvPr>
        </p:nvSpPr>
        <p:spPr/>
        <p:txBody>
          <a:bodyPr/>
          <a:lstStyle/>
          <a:p>
            <a:r>
              <a:rPr lang="en-US" dirty="0"/>
              <a:t>Use discharge management code </a:t>
            </a:r>
          </a:p>
          <a:p>
            <a:r>
              <a:rPr lang="en-US" dirty="0"/>
              <a:t>Billed by the practitioner pronouncing death </a:t>
            </a:r>
          </a:p>
          <a:p>
            <a:r>
              <a:rPr lang="en-US" dirty="0"/>
              <a:t>Date of service is pronouncement of death </a:t>
            </a:r>
          </a:p>
        </p:txBody>
      </p:sp>
      <p:pic>
        <p:nvPicPr>
          <p:cNvPr id="6" name="Picture Placeholder 5">
            <a:extLst>
              <a:ext uri="{FF2B5EF4-FFF2-40B4-BE49-F238E27FC236}">
                <a16:creationId xmlns:a16="http://schemas.microsoft.com/office/drawing/2014/main" id="{AFE3CABC-4059-3860-E864-8AD70976FFB8}"/>
              </a:ext>
              <a:ext uri="{C183D7F6-B498-43B3-948B-1728B52AA6E4}">
                <adec:decorative xmlns:adec="http://schemas.microsoft.com/office/drawing/2017/decorative" val="1"/>
              </a:ext>
            </a:extLst>
          </p:cNvPr>
          <p:cNvPicPr>
            <a:picLocks noGrp="1" noChangeAspect="1"/>
          </p:cNvPicPr>
          <p:nvPr>
            <p:ph type="pic" idx="17"/>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877493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B59C4-974E-DBA0-ED80-B3F0FE2292F5}"/>
              </a:ext>
            </a:extLst>
          </p:cNvPr>
          <p:cNvSpPr>
            <a:spLocks noGrp="1"/>
          </p:cNvSpPr>
          <p:nvPr>
            <p:ph type="title"/>
          </p:nvPr>
        </p:nvSpPr>
        <p:spPr/>
        <p:txBody>
          <a:bodyPr/>
          <a:lstStyle/>
          <a:p>
            <a:r>
              <a:rPr lang="en-US" dirty="0"/>
              <a:t>Prolonged Care Service</a:t>
            </a:r>
          </a:p>
        </p:txBody>
      </p:sp>
      <p:sp>
        <p:nvSpPr>
          <p:cNvPr id="3" name="Content Placeholder 2">
            <a:extLst>
              <a:ext uri="{FF2B5EF4-FFF2-40B4-BE49-F238E27FC236}">
                <a16:creationId xmlns:a16="http://schemas.microsoft.com/office/drawing/2014/main" id="{5D0EAFB7-DF58-449F-6B2F-13DDDB916378}"/>
              </a:ext>
            </a:extLst>
          </p:cNvPr>
          <p:cNvSpPr>
            <a:spLocks noGrp="1"/>
          </p:cNvSpPr>
          <p:nvPr>
            <p:ph sz="half" idx="2"/>
          </p:nvPr>
        </p:nvSpPr>
        <p:spPr/>
        <p:txBody>
          <a:bodyPr/>
          <a:lstStyle/>
          <a:p>
            <a:r>
              <a:rPr lang="en-US" dirty="0"/>
              <a:t>Must use time to choose your level of service </a:t>
            </a:r>
          </a:p>
          <a:p>
            <a:r>
              <a:rPr lang="en-US" dirty="0"/>
              <a:t>Must exceed time for highest level of initial or subsequent care code by 15 minutes or more </a:t>
            </a:r>
          </a:p>
          <a:p>
            <a:r>
              <a:rPr lang="en-US" dirty="0"/>
              <a:t>Must provide full 15 minutes </a:t>
            </a:r>
          </a:p>
          <a:p>
            <a:r>
              <a:rPr lang="en-US" dirty="0"/>
              <a:t>Procedure Code G0316 </a:t>
            </a:r>
          </a:p>
        </p:txBody>
      </p:sp>
    </p:spTree>
    <p:extLst>
      <p:ext uri="{BB962C8B-B14F-4D97-AF65-F5344CB8AC3E}">
        <p14:creationId xmlns:p14="http://schemas.microsoft.com/office/powerpoint/2010/main" val="4099819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4B538E-B2FB-C80C-B162-BA7C70595FAF}"/>
              </a:ext>
            </a:extLst>
          </p:cNvPr>
          <p:cNvSpPr>
            <a:spLocks noGrp="1"/>
          </p:cNvSpPr>
          <p:nvPr>
            <p:ph type="title"/>
          </p:nvPr>
        </p:nvSpPr>
        <p:spPr/>
        <p:txBody>
          <a:bodyPr/>
          <a:lstStyle/>
          <a:p>
            <a:r>
              <a:rPr lang="en-US" dirty="0"/>
              <a:t>Prolonged Care Service Examples </a:t>
            </a:r>
          </a:p>
        </p:txBody>
      </p:sp>
      <p:sp>
        <p:nvSpPr>
          <p:cNvPr id="6" name="Content Placeholder 5">
            <a:extLst>
              <a:ext uri="{FF2B5EF4-FFF2-40B4-BE49-F238E27FC236}">
                <a16:creationId xmlns:a16="http://schemas.microsoft.com/office/drawing/2014/main" id="{6827F43D-7BD5-B7AE-D56D-976BE528C971}"/>
              </a:ext>
            </a:extLst>
          </p:cNvPr>
          <p:cNvSpPr>
            <a:spLocks noGrp="1"/>
          </p:cNvSpPr>
          <p:nvPr>
            <p:ph sz="half" idx="2"/>
          </p:nvPr>
        </p:nvSpPr>
        <p:spPr/>
        <p:txBody>
          <a:bodyPr/>
          <a:lstStyle/>
          <a:p>
            <a:r>
              <a:rPr lang="en-US" dirty="0"/>
              <a:t>Illustration</a:t>
            </a:r>
          </a:p>
          <a:p>
            <a:pPr marL="0" indent="0">
              <a:spcBef>
                <a:spcPts val="26000"/>
              </a:spcBef>
              <a:buNone/>
            </a:pPr>
            <a:r>
              <a:rPr lang="en-US" sz="1200" dirty="0"/>
              <a:t>CPT only copyright 2023 American Medical Association. All rights reserved.</a:t>
            </a:r>
          </a:p>
        </p:txBody>
      </p:sp>
      <p:graphicFrame>
        <p:nvGraphicFramePr>
          <p:cNvPr id="8" name="Table 8" descr="Table showing Primary Code. Threshold Time, and Date.  Line one is Initial 99223, Threshold time is 90 minutes, Date is same date.  Line two primary code is Subsequent 99233. Threshold time is 65 minutes, Date is same date.  Line three is same day Admit/Discharge 99236. Threshold time is 110 minutes. Date is Date of visit to three days following.  ">
            <a:extLst>
              <a:ext uri="{FF2B5EF4-FFF2-40B4-BE49-F238E27FC236}">
                <a16:creationId xmlns:a16="http://schemas.microsoft.com/office/drawing/2014/main" id="{F4637EBE-97CD-02F8-3F75-6BCC3876044C}"/>
              </a:ext>
            </a:extLst>
          </p:cNvPr>
          <p:cNvGraphicFramePr>
            <a:graphicFrameLocks noGrp="1"/>
          </p:cNvGraphicFramePr>
          <p:nvPr>
            <p:extLst>
              <p:ext uri="{D42A27DB-BD31-4B8C-83A1-F6EECF244321}">
                <p14:modId xmlns:p14="http://schemas.microsoft.com/office/powerpoint/2010/main" val="3177405063"/>
              </p:ext>
            </p:extLst>
          </p:nvPr>
        </p:nvGraphicFramePr>
        <p:xfrm>
          <a:off x="653144" y="2286246"/>
          <a:ext cx="10796451" cy="2194560"/>
        </p:xfrm>
        <a:graphic>
          <a:graphicData uri="http://schemas.openxmlformats.org/drawingml/2006/table">
            <a:tbl>
              <a:tblPr firstRow="1" bandRow="1">
                <a:tableStyleId>{5C22544A-7EE6-4342-B048-85BDC9FD1C3A}</a:tableStyleId>
              </a:tblPr>
              <a:tblGrid>
                <a:gridCol w="3586103">
                  <a:extLst>
                    <a:ext uri="{9D8B030D-6E8A-4147-A177-3AD203B41FA5}">
                      <a16:colId xmlns:a16="http://schemas.microsoft.com/office/drawing/2014/main" val="2766214862"/>
                    </a:ext>
                  </a:extLst>
                </a:gridCol>
                <a:gridCol w="3605174">
                  <a:extLst>
                    <a:ext uri="{9D8B030D-6E8A-4147-A177-3AD203B41FA5}">
                      <a16:colId xmlns:a16="http://schemas.microsoft.com/office/drawing/2014/main" val="2915869652"/>
                    </a:ext>
                  </a:extLst>
                </a:gridCol>
                <a:gridCol w="3605174">
                  <a:extLst>
                    <a:ext uri="{9D8B030D-6E8A-4147-A177-3AD203B41FA5}">
                      <a16:colId xmlns:a16="http://schemas.microsoft.com/office/drawing/2014/main" val="514459255"/>
                    </a:ext>
                  </a:extLst>
                </a:gridCol>
              </a:tblGrid>
              <a:tr h="370840">
                <a:tc>
                  <a:txBody>
                    <a:bodyPr/>
                    <a:lstStyle/>
                    <a:p>
                      <a:r>
                        <a:rPr lang="en-US" sz="2400" dirty="0"/>
                        <a:t>Primary Code </a:t>
                      </a:r>
                    </a:p>
                  </a:txBody>
                  <a:tcPr/>
                </a:tc>
                <a:tc>
                  <a:txBody>
                    <a:bodyPr/>
                    <a:lstStyle/>
                    <a:p>
                      <a:r>
                        <a:rPr lang="en-US" sz="2400" dirty="0"/>
                        <a:t>Threshold Time </a:t>
                      </a:r>
                    </a:p>
                  </a:txBody>
                  <a:tcPr/>
                </a:tc>
                <a:tc>
                  <a:txBody>
                    <a:bodyPr/>
                    <a:lstStyle/>
                    <a:p>
                      <a:r>
                        <a:rPr lang="en-US" sz="2400" dirty="0"/>
                        <a:t>Date </a:t>
                      </a:r>
                    </a:p>
                  </a:txBody>
                  <a:tcPr/>
                </a:tc>
                <a:extLst>
                  <a:ext uri="{0D108BD9-81ED-4DB2-BD59-A6C34878D82A}">
                    <a16:rowId xmlns:a16="http://schemas.microsoft.com/office/drawing/2014/main" val="3241997168"/>
                  </a:ext>
                </a:extLst>
              </a:tr>
              <a:tr h="370840">
                <a:tc>
                  <a:txBody>
                    <a:bodyPr/>
                    <a:lstStyle/>
                    <a:p>
                      <a:r>
                        <a:rPr lang="en-US" sz="2400" dirty="0"/>
                        <a:t>Initial 99223</a:t>
                      </a:r>
                    </a:p>
                  </a:txBody>
                  <a:tcPr/>
                </a:tc>
                <a:tc>
                  <a:txBody>
                    <a:bodyPr/>
                    <a:lstStyle/>
                    <a:p>
                      <a:r>
                        <a:rPr lang="en-US" sz="2400" dirty="0"/>
                        <a:t>90 minutes</a:t>
                      </a:r>
                    </a:p>
                  </a:txBody>
                  <a:tcPr/>
                </a:tc>
                <a:tc>
                  <a:txBody>
                    <a:bodyPr/>
                    <a:lstStyle/>
                    <a:p>
                      <a:r>
                        <a:rPr lang="en-US" sz="2400" dirty="0"/>
                        <a:t>Same date </a:t>
                      </a:r>
                    </a:p>
                  </a:txBody>
                  <a:tcPr/>
                </a:tc>
                <a:extLst>
                  <a:ext uri="{0D108BD9-81ED-4DB2-BD59-A6C34878D82A}">
                    <a16:rowId xmlns:a16="http://schemas.microsoft.com/office/drawing/2014/main" val="3847196103"/>
                  </a:ext>
                </a:extLst>
              </a:tr>
              <a:tr h="370840">
                <a:tc>
                  <a:txBody>
                    <a:bodyPr/>
                    <a:lstStyle/>
                    <a:p>
                      <a:r>
                        <a:rPr lang="en-US" sz="2400" dirty="0"/>
                        <a:t>Subsequent 99233</a:t>
                      </a:r>
                    </a:p>
                  </a:txBody>
                  <a:tcPr/>
                </a:tc>
                <a:tc>
                  <a:txBody>
                    <a:bodyPr/>
                    <a:lstStyle/>
                    <a:p>
                      <a:r>
                        <a:rPr lang="en-US" sz="2400" dirty="0"/>
                        <a:t>65 minutes </a:t>
                      </a:r>
                    </a:p>
                  </a:txBody>
                  <a:tcPr/>
                </a:tc>
                <a:tc>
                  <a:txBody>
                    <a:bodyPr/>
                    <a:lstStyle/>
                    <a:p>
                      <a:r>
                        <a:rPr lang="en-US" sz="2400" dirty="0"/>
                        <a:t>Same date </a:t>
                      </a:r>
                    </a:p>
                  </a:txBody>
                  <a:tcPr/>
                </a:tc>
                <a:extLst>
                  <a:ext uri="{0D108BD9-81ED-4DB2-BD59-A6C34878D82A}">
                    <a16:rowId xmlns:a16="http://schemas.microsoft.com/office/drawing/2014/main" val="2872840353"/>
                  </a:ext>
                </a:extLst>
              </a:tr>
              <a:tr h="370840">
                <a:tc>
                  <a:txBody>
                    <a:bodyPr/>
                    <a:lstStyle/>
                    <a:p>
                      <a:r>
                        <a:rPr lang="en-US" sz="2400" dirty="0"/>
                        <a:t>Same day Admit/Discharge 99236</a:t>
                      </a:r>
                    </a:p>
                  </a:txBody>
                  <a:tcPr/>
                </a:tc>
                <a:tc>
                  <a:txBody>
                    <a:bodyPr/>
                    <a:lstStyle/>
                    <a:p>
                      <a:r>
                        <a:rPr lang="en-US" sz="2400" dirty="0"/>
                        <a:t>110 minutes </a:t>
                      </a:r>
                    </a:p>
                  </a:txBody>
                  <a:tcPr/>
                </a:tc>
                <a:tc>
                  <a:txBody>
                    <a:bodyPr/>
                    <a:lstStyle/>
                    <a:p>
                      <a:r>
                        <a:rPr lang="en-US" sz="2400" dirty="0"/>
                        <a:t>Date of visit to three days following </a:t>
                      </a:r>
                    </a:p>
                  </a:txBody>
                  <a:tcPr/>
                </a:tc>
                <a:extLst>
                  <a:ext uri="{0D108BD9-81ED-4DB2-BD59-A6C34878D82A}">
                    <a16:rowId xmlns:a16="http://schemas.microsoft.com/office/drawing/2014/main" val="2157331909"/>
                  </a:ext>
                </a:extLst>
              </a:tr>
            </a:tbl>
          </a:graphicData>
        </a:graphic>
      </p:graphicFrame>
    </p:spTree>
    <p:extLst>
      <p:ext uri="{BB962C8B-B14F-4D97-AF65-F5344CB8AC3E}">
        <p14:creationId xmlns:p14="http://schemas.microsoft.com/office/powerpoint/2010/main" val="2718088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D3957-041D-99E8-B7CF-DB6A1738818B}"/>
              </a:ext>
            </a:extLst>
          </p:cNvPr>
          <p:cNvSpPr>
            <a:spLocks noGrp="1"/>
          </p:cNvSpPr>
          <p:nvPr>
            <p:ph type="title"/>
          </p:nvPr>
        </p:nvSpPr>
        <p:spPr/>
        <p:txBody>
          <a:bodyPr/>
          <a:lstStyle/>
          <a:p>
            <a:r>
              <a:rPr lang="en-US" dirty="0"/>
              <a:t>Change In Patient Status </a:t>
            </a:r>
          </a:p>
        </p:txBody>
      </p:sp>
      <p:sp>
        <p:nvSpPr>
          <p:cNvPr id="3" name="Content Placeholder 2">
            <a:extLst>
              <a:ext uri="{FF2B5EF4-FFF2-40B4-BE49-F238E27FC236}">
                <a16:creationId xmlns:a16="http://schemas.microsoft.com/office/drawing/2014/main" id="{448B0986-939B-DD72-A1CC-C880D8159191}"/>
              </a:ext>
            </a:extLst>
          </p:cNvPr>
          <p:cNvSpPr>
            <a:spLocks noGrp="1"/>
          </p:cNvSpPr>
          <p:nvPr>
            <p:ph sz="half" idx="2"/>
          </p:nvPr>
        </p:nvSpPr>
        <p:spPr/>
        <p:txBody>
          <a:bodyPr/>
          <a:lstStyle/>
          <a:p>
            <a:r>
              <a:rPr lang="en-US" dirty="0"/>
              <a:t>Patient changes from inpatient status to outpatient status </a:t>
            </a:r>
          </a:p>
          <a:p>
            <a:pPr lvl="1"/>
            <a:r>
              <a:rPr lang="en-US" dirty="0"/>
              <a:t>Hospital Compliance Department </a:t>
            </a:r>
          </a:p>
          <a:p>
            <a:pPr lvl="1"/>
            <a:r>
              <a:rPr lang="en-US" dirty="0"/>
              <a:t>During stay</a:t>
            </a:r>
          </a:p>
          <a:p>
            <a:pPr lvl="1"/>
            <a:r>
              <a:rPr lang="en-US" dirty="0"/>
              <a:t>Following stay</a:t>
            </a:r>
          </a:p>
          <a:p>
            <a:r>
              <a:rPr lang="en-US" dirty="0"/>
              <a:t>Change professional billing to match facility  </a:t>
            </a:r>
          </a:p>
          <a:p>
            <a:pPr lvl="1"/>
            <a:r>
              <a:rPr lang="en-US" dirty="0"/>
              <a:t>POS</a:t>
            </a:r>
          </a:p>
          <a:p>
            <a:pPr lvl="1"/>
            <a:r>
              <a:rPr lang="en-US" dirty="0"/>
              <a:t>Procedure code </a:t>
            </a:r>
          </a:p>
          <a:p>
            <a:pPr lvl="1"/>
            <a:r>
              <a:rPr lang="en-US" dirty="0"/>
              <a:t>Clerical Error Reopening (CER) process </a:t>
            </a:r>
          </a:p>
        </p:txBody>
      </p:sp>
    </p:spTree>
    <p:extLst>
      <p:ext uri="{BB962C8B-B14F-4D97-AF65-F5344CB8AC3E}">
        <p14:creationId xmlns:p14="http://schemas.microsoft.com/office/powerpoint/2010/main" val="3819408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6C89C-B242-4E75-0BB8-1AC56326DA5E}"/>
              </a:ext>
            </a:extLst>
          </p:cNvPr>
          <p:cNvSpPr>
            <a:spLocks noGrp="1"/>
          </p:cNvSpPr>
          <p:nvPr>
            <p:ph type="title"/>
          </p:nvPr>
        </p:nvSpPr>
        <p:spPr/>
        <p:txBody>
          <a:bodyPr/>
          <a:lstStyle/>
          <a:p>
            <a:r>
              <a:rPr lang="en-US" dirty="0"/>
              <a:t>Telehealth Consultations  </a:t>
            </a:r>
          </a:p>
        </p:txBody>
      </p:sp>
      <p:sp>
        <p:nvSpPr>
          <p:cNvPr id="3" name="Content Placeholder 2">
            <a:extLst>
              <a:ext uri="{FF2B5EF4-FFF2-40B4-BE49-F238E27FC236}">
                <a16:creationId xmlns:a16="http://schemas.microsoft.com/office/drawing/2014/main" id="{A7278F20-0F9A-E3D2-01DE-2D597C9D0FC1}"/>
              </a:ext>
            </a:extLst>
          </p:cNvPr>
          <p:cNvSpPr>
            <a:spLocks noGrp="1"/>
          </p:cNvSpPr>
          <p:nvPr>
            <p:ph sz="half" idx="2"/>
          </p:nvPr>
        </p:nvSpPr>
        <p:spPr/>
        <p:txBody>
          <a:bodyPr/>
          <a:lstStyle/>
          <a:p>
            <a:r>
              <a:rPr lang="en-US" dirty="0"/>
              <a:t>Any geographic location</a:t>
            </a:r>
          </a:p>
          <a:p>
            <a:r>
              <a:rPr lang="en-US" dirty="0"/>
              <a:t>Audio/video communication </a:t>
            </a:r>
          </a:p>
          <a:p>
            <a:r>
              <a:rPr lang="en-US" dirty="0"/>
              <a:t>Consults </a:t>
            </a:r>
          </a:p>
          <a:p>
            <a:pPr lvl="1"/>
            <a:r>
              <a:rPr lang="en-US" dirty="0"/>
              <a:t>Providing advice or opinion</a:t>
            </a:r>
          </a:p>
          <a:p>
            <a:pPr lvl="1"/>
            <a:r>
              <a:rPr lang="en-US" dirty="0"/>
              <a:t>Request in medical record </a:t>
            </a:r>
          </a:p>
          <a:p>
            <a:pPr lvl="1"/>
            <a:r>
              <a:rPr lang="en-US" dirty="0"/>
              <a:t>Written report back to requestor </a:t>
            </a:r>
          </a:p>
          <a:p>
            <a:pPr lvl="1"/>
            <a:r>
              <a:rPr lang="en-US" dirty="0"/>
              <a:t>Codes (initial G0425 – G0427) (subsequent G0406 – G0408) </a:t>
            </a:r>
          </a:p>
          <a:p>
            <a:pPr lvl="1"/>
            <a:r>
              <a:rPr lang="en-US" dirty="0"/>
              <a:t>Use POS 02 </a:t>
            </a:r>
          </a:p>
        </p:txBody>
      </p:sp>
    </p:spTree>
    <p:extLst>
      <p:ext uri="{BB962C8B-B14F-4D97-AF65-F5344CB8AC3E}">
        <p14:creationId xmlns:p14="http://schemas.microsoft.com/office/powerpoint/2010/main" val="1158219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AC2BB-93BA-3633-BD9E-56B362F36F7D}"/>
              </a:ext>
            </a:extLst>
          </p:cNvPr>
          <p:cNvSpPr>
            <a:spLocks noGrp="1"/>
          </p:cNvSpPr>
          <p:nvPr>
            <p:ph type="title"/>
          </p:nvPr>
        </p:nvSpPr>
        <p:spPr/>
        <p:txBody>
          <a:bodyPr/>
          <a:lstStyle/>
          <a:p>
            <a:r>
              <a:rPr lang="en-US" dirty="0"/>
              <a:t>CPT Copyright Notice</a:t>
            </a:r>
            <a:endParaRPr lang="en-US" dirty="0">
              <a:highlight>
                <a:srgbClr val="FFFF00"/>
              </a:highlight>
            </a:endParaRPr>
          </a:p>
        </p:txBody>
      </p:sp>
      <p:sp>
        <p:nvSpPr>
          <p:cNvPr id="3" name="Content Placeholder 2">
            <a:extLst>
              <a:ext uri="{FF2B5EF4-FFF2-40B4-BE49-F238E27FC236}">
                <a16:creationId xmlns:a16="http://schemas.microsoft.com/office/drawing/2014/main" id="{2CAB8D96-4F37-F2C6-28F8-E2002442FB7C}"/>
              </a:ext>
            </a:extLst>
          </p:cNvPr>
          <p:cNvSpPr>
            <a:spLocks noGrp="1"/>
          </p:cNvSpPr>
          <p:nvPr>
            <p:ph sz="half" idx="2"/>
          </p:nvPr>
        </p:nvSpPr>
        <p:spPr/>
        <p:txBody>
          <a:bodyPr/>
          <a:lstStyle/>
          <a:p>
            <a:pPr marL="0" indent="0">
              <a:buNone/>
            </a:pPr>
            <a:r>
              <a:rPr lang="en-US" dirty="0"/>
              <a:t>CPT codes, descriptions, and other data only are copyright 2023 American Medical Association. All Rights Reserved. Applicable FARS/HHSARS apply. Fee schedules, relative value units, conversion factors and/or related components are not assigned by the AMA, are not part of CPT, and the AMA is not recommending their use. The AMA does not directly or indirectly practice medicine or dispense medical services. The AMA assumes no liability for data contained or not contained herein.</a:t>
            </a:r>
          </a:p>
        </p:txBody>
      </p:sp>
    </p:spTree>
    <p:extLst>
      <p:ext uri="{BB962C8B-B14F-4D97-AF65-F5344CB8AC3E}">
        <p14:creationId xmlns:p14="http://schemas.microsoft.com/office/powerpoint/2010/main" val="3554876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9946E-9D01-C95F-CBEB-4856C48F6E8A}"/>
              </a:ext>
            </a:extLst>
          </p:cNvPr>
          <p:cNvSpPr>
            <a:spLocks noGrp="1"/>
          </p:cNvSpPr>
          <p:nvPr>
            <p:ph type="title"/>
          </p:nvPr>
        </p:nvSpPr>
        <p:spPr/>
        <p:txBody>
          <a:bodyPr/>
          <a:lstStyle/>
          <a:p>
            <a:r>
              <a:rPr lang="en-US" dirty="0"/>
              <a:t>Telehealth Services </a:t>
            </a:r>
          </a:p>
        </p:txBody>
      </p:sp>
      <p:sp>
        <p:nvSpPr>
          <p:cNvPr id="3" name="Content Placeholder 2">
            <a:extLst>
              <a:ext uri="{FF2B5EF4-FFF2-40B4-BE49-F238E27FC236}">
                <a16:creationId xmlns:a16="http://schemas.microsoft.com/office/drawing/2014/main" id="{F0AF9F8F-DB52-C44B-F0AD-ABD4CA5CE9BC}"/>
              </a:ext>
            </a:extLst>
          </p:cNvPr>
          <p:cNvSpPr>
            <a:spLocks noGrp="1"/>
          </p:cNvSpPr>
          <p:nvPr>
            <p:ph sz="half" idx="2"/>
          </p:nvPr>
        </p:nvSpPr>
        <p:spPr/>
        <p:txBody>
          <a:bodyPr/>
          <a:lstStyle/>
          <a:p>
            <a:r>
              <a:rPr lang="en-US" dirty="0"/>
              <a:t>Use appropriate procedure code</a:t>
            </a:r>
          </a:p>
          <a:p>
            <a:r>
              <a:rPr lang="en-US" dirty="0"/>
              <a:t>Restriction of subsequent only every 3 days prior to public health emergency </a:t>
            </a:r>
          </a:p>
          <a:p>
            <a:pPr lvl="1"/>
            <a:r>
              <a:rPr lang="en-US" dirty="0"/>
              <a:t>Not applicable for 2024 </a:t>
            </a:r>
          </a:p>
          <a:p>
            <a:pPr lvl="1"/>
            <a:r>
              <a:rPr lang="en-US" dirty="0"/>
              <a:t>Watch for changes for 2025 </a:t>
            </a:r>
          </a:p>
        </p:txBody>
      </p:sp>
    </p:spTree>
    <p:extLst>
      <p:ext uri="{BB962C8B-B14F-4D97-AF65-F5344CB8AC3E}">
        <p14:creationId xmlns:p14="http://schemas.microsoft.com/office/powerpoint/2010/main" val="2976945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66AC4-2FAF-0C98-36D3-6D4FA0EEA7B4}"/>
              </a:ext>
            </a:extLst>
          </p:cNvPr>
          <p:cNvSpPr>
            <a:spLocks noGrp="1"/>
          </p:cNvSpPr>
          <p:nvPr>
            <p:ph type="title"/>
          </p:nvPr>
        </p:nvSpPr>
        <p:spPr/>
        <p:txBody>
          <a:bodyPr/>
          <a:lstStyle/>
          <a:p>
            <a:r>
              <a:rPr lang="en-US" dirty="0"/>
              <a:t>Telehealth Billing </a:t>
            </a:r>
          </a:p>
        </p:txBody>
      </p:sp>
      <p:sp>
        <p:nvSpPr>
          <p:cNvPr id="3" name="Content Placeholder 2">
            <a:extLst>
              <a:ext uri="{FF2B5EF4-FFF2-40B4-BE49-F238E27FC236}">
                <a16:creationId xmlns:a16="http://schemas.microsoft.com/office/drawing/2014/main" id="{E94C6B77-0B2A-1846-FC74-08F0A2DC9293}"/>
              </a:ext>
            </a:extLst>
          </p:cNvPr>
          <p:cNvSpPr>
            <a:spLocks noGrp="1"/>
          </p:cNvSpPr>
          <p:nvPr>
            <p:ph sz="half" idx="2"/>
          </p:nvPr>
        </p:nvSpPr>
        <p:spPr/>
        <p:txBody>
          <a:bodyPr/>
          <a:lstStyle/>
          <a:p>
            <a:r>
              <a:rPr lang="en-US" dirty="0"/>
              <a:t>POS is 02 </a:t>
            </a:r>
          </a:p>
          <a:p>
            <a:r>
              <a:rPr lang="en-US" dirty="0"/>
              <a:t>Provider location determines MAC  </a:t>
            </a:r>
          </a:p>
          <a:p>
            <a:r>
              <a:rPr lang="en-US" dirty="0"/>
              <a:t>Identify practice locations </a:t>
            </a:r>
          </a:p>
          <a:p>
            <a:r>
              <a:rPr lang="en-US" dirty="0"/>
              <a:t>Verify meeting state licensure requirements</a:t>
            </a:r>
          </a:p>
        </p:txBody>
      </p:sp>
      <p:pic>
        <p:nvPicPr>
          <p:cNvPr id="6" name="Picture Placeholder 5">
            <a:extLst>
              <a:ext uri="{FF2B5EF4-FFF2-40B4-BE49-F238E27FC236}">
                <a16:creationId xmlns:a16="http://schemas.microsoft.com/office/drawing/2014/main" id="{0AB99AF6-39E2-CF9F-7AE6-0CE8657A7A37}"/>
              </a:ext>
              <a:ext uri="{C183D7F6-B498-43B3-948B-1728B52AA6E4}">
                <adec:decorative xmlns:adec="http://schemas.microsoft.com/office/drawing/2017/decorative" val="1"/>
              </a:ext>
            </a:extLst>
          </p:cNvPr>
          <p:cNvPicPr>
            <a:picLocks noGrp="1" noChangeAspect="1"/>
          </p:cNvPicPr>
          <p:nvPr>
            <p:ph type="pic" idx="17"/>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628708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6D985-03F3-D002-D7D2-4D5608E3214A}"/>
              </a:ext>
            </a:extLst>
          </p:cNvPr>
          <p:cNvSpPr>
            <a:spLocks noGrp="1"/>
          </p:cNvSpPr>
          <p:nvPr>
            <p:ph type="title"/>
          </p:nvPr>
        </p:nvSpPr>
        <p:spPr/>
        <p:txBody>
          <a:bodyPr/>
          <a:lstStyle/>
          <a:p>
            <a:r>
              <a:rPr lang="en-US" dirty="0"/>
              <a:t>Split Shared Services </a:t>
            </a:r>
          </a:p>
        </p:txBody>
      </p:sp>
      <p:sp>
        <p:nvSpPr>
          <p:cNvPr id="3" name="Content Placeholder 2">
            <a:extLst>
              <a:ext uri="{FF2B5EF4-FFF2-40B4-BE49-F238E27FC236}">
                <a16:creationId xmlns:a16="http://schemas.microsoft.com/office/drawing/2014/main" id="{2E5D8033-B8E5-91C2-5930-E9ABD3677D78}"/>
              </a:ext>
            </a:extLst>
          </p:cNvPr>
          <p:cNvSpPr>
            <a:spLocks noGrp="1"/>
          </p:cNvSpPr>
          <p:nvPr>
            <p:ph sz="half" idx="2"/>
          </p:nvPr>
        </p:nvSpPr>
        <p:spPr/>
        <p:txBody>
          <a:bodyPr/>
          <a:lstStyle/>
          <a:p>
            <a:r>
              <a:rPr lang="en-US" dirty="0"/>
              <a:t>Providers are same group </a:t>
            </a:r>
          </a:p>
          <a:p>
            <a:r>
              <a:rPr lang="en-US" dirty="0"/>
              <a:t>Submit under the practitioner providing the substantive portion of the service </a:t>
            </a:r>
          </a:p>
          <a:p>
            <a:pPr lvl="1"/>
            <a:r>
              <a:rPr lang="en-US" dirty="0"/>
              <a:t>More than 50% of the total time or </a:t>
            </a:r>
          </a:p>
          <a:p>
            <a:pPr lvl="1"/>
            <a:r>
              <a:rPr lang="en-US" dirty="0"/>
              <a:t>The substantive portion of the MDM </a:t>
            </a:r>
          </a:p>
          <a:p>
            <a:pPr lvl="1"/>
            <a:r>
              <a:rPr lang="en-US" dirty="0"/>
              <a:t>Modifier FS </a:t>
            </a:r>
          </a:p>
        </p:txBody>
      </p:sp>
    </p:spTree>
    <p:extLst>
      <p:ext uri="{BB962C8B-B14F-4D97-AF65-F5344CB8AC3E}">
        <p14:creationId xmlns:p14="http://schemas.microsoft.com/office/powerpoint/2010/main" val="1616572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8FCFC-446E-136C-E797-64CB27476D5D}"/>
              </a:ext>
            </a:extLst>
          </p:cNvPr>
          <p:cNvSpPr>
            <a:spLocks noGrp="1"/>
          </p:cNvSpPr>
          <p:nvPr>
            <p:ph type="title"/>
          </p:nvPr>
        </p:nvSpPr>
        <p:spPr/>
        <p:txBody>
          <a:bodyPr/>
          <a:lstStyle/>
          <a:p>
            <a:r>
              <a:rPr lang="en-US" dirty="0"/>
              <a:t>Data Analysis </a:t>
            </a:r>
          </a:p>
        </p:txBody>
      </p:sp>
      <p:sp>
        <p:nvSpPr>
          <p:cNvPr id="3" name="Content Placeholder 2">
            <a:extLst>
              <a:ext uri="{FF2B5EF4-FFF2-40B4-BE49-F238E27FC236}">
                <a16:creationId xmlns:a16="http://schemas.microsoft.com/office/drawing/2014/main" id="{58BD8E9A-7CB5-6531-B023-BBED346F017E}"/>
              </a:ext>
            </a:extLst>
          </p:cNvPr>
          <p:cNvSpPr>
            <a:spLocks noGrp="1"/>
          </p:cNvSpPr>
          <p:nvPr>
            <p:ph sz="half" idx="2"/>
          </p:nvPr>
        </p:nvSpPr>
        <p:spPr/>
        <p:txBody>
          <a:bodyPr/>
          <a:lstStyle/>
          <a:p>
            <a:r>
              <a:rPr lang="en-US" dirty="0"/>
              <a:t>Data from June 5, 2024, for dates of service March 1, 2024, through May 31, 2024 </a:t>
            </a:r>
          </a:p>
          <a:p>
            <a:r>
              <a:rPr lang="en-US" dirty="0"/>
              <a:t>New patient procedure codes</a:t>
            </a:r>
          </a:p>
          <a:p>
            <a:r>
              <a:rPr lang="en-US" dirty="0"/>
              <a:t>Established patient procedure codes</a:t>
            </a:r>
          </a:p>
          <a:p>
            <a:r>
              <a:rPr lang="en-US" dirty="0"/>
              <a:t>Admit and discharge procedure codes</a:t>
            </a:r>
          </a:p>
          <a:p>
            <a:r>
              <a:rPr lang="en-US" dirty="0"/>
              <a:t>Discharge procedure codes </a:t>
            </a:r>
          </a:p>
          <a:p>
            <a:r>
              <a:rPr lang="en-US" dirty="0"/>
              <a:t>Unprocessable </a:t>
            </a:r>
          </a:p>
          <a:p>
            <a:r>
              <a:rPr lang="en-US" dirty="0"/>
              <a:t>Denial </a:t>
            </a:r>
          </a:p>
        </p:txBody>
      </p:sp>
    </p:spTree>
    <p:extLst>
      <p:ext uri="{BB962C8B-B14F-4D97-AF65-F5344CB8AC3E}">
        <p14:creationId xmlns:p14="http://schemas.microsoft.com/office/powerpoint/2010/main" val="2859164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D98D9-6071-149C-D502-DEAAE0278DF9}"/>
              </a:ext>
            </a:extLst>
          </p:cNvPr>
          <p:cNvSpPr>
            <a:spLocks noGrp="1"/>
          </p:cNvSpPr>
          <p:nvPr>
            <p:ph type="title"/>
          </p:nvPr>
        </p:nvSpPr>
        <p:spPr/>
        <p:txBody>
          <a:bodyPr/>
          <a:lstStyle/>
          <a:p>
            <a:r>
              <a:rPr lang="en-US" dirty="0"/>
              <a:t>Common Rejections Inpatient Services </a:t>
            </a:r>
          </a:p>
        </p:txBody>
      </p:sp>
      <p:sp>
        <p:nvSpPr>
          <p:cNvPr id="3" name="Content Placeholder 2">
            <a:extLst>
              <a:ext uri="{FF2B5EF4-FFF2-40B4-BE49-F238E27FC236}">
                <a16:creationId xmlns:a16="http://schemas.microsoft.com/office/drawing/2014/main" id="{6CE9F5D7-DB24-C2BF-C1ED-E521AEC33282}"/>
              </a:ext>
            </a:extLst>
          </p:cNvPr>
          <p:cNvSpPr>
            <a:spLocks noGrp="1"/>
          </p:cNvSpPr>
          <p:nvPr>
            <p:ph sz="half" idx="2"/>
          </p:nvPr>
        </p:nvSpPr>
        <p:spPr/>
        <p:txBody>
          <a:bodyPr/>
          <a:lstStyle/>
          <a:p>
            <a:r>
              <a:rPr lang="en-US" dirty="0"/>
              <a:t>Provider information missing </a:t>
            </a:r>
          </a:p>
          <a:p>
            <a:pPr lvl="1"/>
            <a:r>
              <a:rPr lang="en-US" dirty="0"/>
              <a:t>Verify rendering and billing provider information entered correctly</a:t>
            </a:r>
          </a:p>
          <a:p>
            <a:pPr lvl="1"/>
            <a:r>
              <a:rPr lang="en-US" dirty="0"/>
              <a:t>Verify rendering is part of billing provider group </a:t>
            </a:r>
          </a:p>
          <a:p>
            <a:r>
              <a:rPr lang="en-US" dirty="0"/>
              <a:t>Patient eligibility </a:t>
            </a:r>
          </a:p>
          <a:p>
            <a:pPr lvl="1"/>
            <a:r>
              <a:rPr lang="en-US" dirty="0"/>
              <a:t>Use self-service portal to determine patient eligibility </a:t>
            </a:r>
          </a:p>
          <a:p>
            <a:pPr lvl="1"/>
            <a:r>
              <a:rPr lang="en-US" dirty="0"/>
              <a:t>Submit claim to correct contractor </a:t>
            </a:r>
          </a:p>
          <a:p>
            <a:pPr lvl="1"/>
            <a:r>
              <a:rPr lang="en-US" dirty="0"/>
              <a:t>Use patient name as it appears on the Medicare card </a:t>
            </a:r>
          </a:p>
          <a:p>
            <a:pPr lvl="1"/>
            <a:r>
              <a:rPr lang="en-US" dirty="0"/>
              <a:t>Look for Railroad Retirement Board on Medicare card </a:t>
            </a:r>
          </a:p>
        </p:txBody>
      </p:sp>
    </p:spTree>
    <p:extLst>
      <p:ext uri="{BB962C8B-B14F-4D97-AF65-F5344CB8AC3E}">
        <p14:creationId xmlns:p14="http://schemas.microsoft.com/office/powerpoint/2010/main" val="8696301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60B9D-582A-86AD-FC11-362E6C0095BD}"/>
              </a:ext>
            </a:extLst>
          </p:cNvPr>
          <p:cNvSpPr>
            <a:spLocks noGrp="1"/>
          </p:cNvSpPr>
          <p:nvPr>
            <p:ph type="title"/>
          </p:nvPr>
        </p:nvSpPr>
        <p:spPr/>
        <p:txBody>
          <a:bodyPr/>
          <a:lstStyle/>
          <a:p>
            <a:r>
              <a:rPr lang="en-US" dirty="0"/>
              <a:t>More Common Rejections Inpatient Services </a:t>
            </a:r>
          </a:p>
        </p:txBody>
      </p:sp>
      <p:sp>
        <p:nvSpPr>
          <p:cNvPr id="3" name="Content Placeholder 2">
            <a:extLst>
              <a:ext uri="{FF2B5EF4-FFF2-40B4-BE49-F238E27FC236}">
                <a16:creationId xmlns:a16="http://schemas.microsoft.com/office/drawing/2014/main" id="{446DA932-D5C6-A5B3-34E3-EBBE1B26DC6B}"/>
              </a:ext>
            </a:extLst>
          </p:cNvPr>
          <p:cNvSpPr>
            <a:spLocks noGrp="1"/>
          </p:cNvSpPr>
          <p:nvPr>
            <p:ph sz="half" idx="2"/>
          </p:nvPr>
        </p:nvSpPr>
        <p:spPr/>
        <p:txBody>
          <a:bodyPr/>
          <a:lstStyle/>
          <a:p>
            <a:r>
              <a:rPr lang="en-US" dirty="0"/>
              <a:t>Field 11 missing information</a:t>
            </a:r>
          </a:p>
          <a:p>
            <a:pPr lvl="1"/>
            <a:r>
              <a:rPr lang="en-US" dirty="0"/>
              <a:t>Complete field for all claims </a:t>
            </a:r>
          </a:p>
          <a:p>
            <a:pPr lvl="1"/>
            <a:r>
              <a:rPr lang="en-US" dirty="0"/>
              <a:t>Enter none if Medicare is primary  </a:t>
            </a:r>
          </a:p>
          <a:p>
            <a:r>
              <a:rPr lang="en-US" dirty="0"/>
              <a:t>Modifier missing </a:t>
            </a:r>
          </a:p>
          <a:p>
            <a:pPr lvl="1"/>
            <a:r>
              <a:rPr lang="en-US" dirty="0"/>
              <a:t>Verify modifier valid for procedure code</a:t>
            </a:r>
          </a:p>
          <a:p>
            <a:r>
              <a:rPr lang="en-US" dirty="0"/>
              <a:t>Place of service conflicts with procedure code </a:t>
            </a:r>
          </a:p>
          <a:p>
            <a:pPr lvl="1"/>
            <a:r>
              <a:rPr lang="en-US" dirty="0"/>
              <a:t>Determine whether procedure code or place of service is correct </a:t>
            </a:r>
          </a:p>
        </p:txBody>
      </p:sp>
    </p:spTree>
    <p:extLst>
      <p:ext uri="{BB962C8B-B14F-4D97-AF65-F5344CB8AC3E}">
        <p14:creationId xmlns:p14="http://schemas.microsoft.com/office/powerpoint/2010/main" val="18995361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6E490-F8D1-E185-90F0-3AC8A6E0C793}"/>
              </a:ext>
            </a:extLst>
          </p:cNvPr>
          <p:cNvSpPr>
            <a:spLocks noGrp="1"/>
          </p:cNvSpPr>
          <p:nvPr>
            <p:ph type="title"/>
          </p:nvPr>
        </p:nvSpPr>
        <p:spPr/>
        <p:txBody>
          <a:bodyPr/>
          <a:lstStyle/>
          <a:p>
            <a:r>
              <a:rPr lang="en-US" dirty="0"/>
              <a:t>Common Denials Inpatient Services </a:t>
            </a:r>
          </a:p>
        </p:txBody>
      </p:sp>
      <p:sp>
        <p:nvSpPr>
          <p:cNvPr id="3" name="Content Placeholder 2">
            <a:extLst>
              <a:ext uri="{FF2B5EF4-FFF2-40B4-BE49-F238E27FC236}">
                <a16:creationId xmlns:a16="http://schemas.microsoft.com/office/drawing/2014/main" id="{7D0F9D78-6F53-DB5F-0446-23047569EF3B}"/>
              </a:ext>
            </a:extLst>
          </p:cNvPr>
          <p:cNvSpPr>
            <a:spLocks noGrp="1"/>
          </p:cNvSpPr>
          <p:nvPr>
            <p:ph sz="half" idx="2"/>
          </p:nvPr>
        </p:nvSpPr>
        <p:spPr/>
        <p:txBody>
          <a:bodyPr/>
          <a:lstStyle/>
          <a:p>
            <a:r>
              <a:rPr lang="en-US" dirty="0"/>
              <a:t>Duplicate denials </a:t>
            </a:r>
          </a:p>
          <a:p>
            <a:pPr lvl="1"/>
            <a:r>
              <a:rPr lang="en-US" dirty="0"/>
              <a:t>This continues to be one of the highest reasons for denials </a:t>
            </a:r>
          </a:p>
          <a:p>
            <a:pPr lvl="1"/>
            <a:r>
              <a:rPr lang="en-US" dirty="0"/>
              <a:t>Use the self-service portal to determine claim status prior to resubmitting a claim </a:t>
            </a:r>
          </a:p>
          <a:p>
            <a:pPr lvl="1"/>
            <a:r>
              <a:rPr lang="en-US" dirty="0"/>
              <a:t>Deactivate any automated resubmission</a:t>
            </a:r>
          </a:p>
          <a:p>
            <a:pPr lvl="1"/>
            <a:r>
              <a:rPr lang="en-US" dirty="0"/>
              <a:t>Medicare can consider as abuse </a:t>
            </a:r>
          </a:p>
          <a:p>
            <a:r>
              <a:rPr lang="en-US" dirty="0"/>
              <a:t>Medical Secondary Payer </a:t>
            </a:r>
          </a:p>
          <a:p>
            <a:pPr lvl="1"/>
            <a:r>
              <a:rPr lang="en-US" dirty="0"/>
              <a:t>Use self-service portal </a:t>
            </a:r>
          </a:p>
          <a:p>
            <a:pPr lvl="1"/>
            <a:r>
              <a:rPr lang="en-US" dirty="0"/>
              <a:t>Submit to primary insurer first </a:t>
            </a:r>
          </a:p>
        </p:txBody>
      </p:sp>
    </p:spTree>
    <p:extLst>
      <p:ext uri="{BB962C8B-B14F-4D97-AF65-F5344CB8AC3E}">
        <p14:creationId xmlns:p14="http://schemas.microsoft.com/office/powerpoint/2010/main" val="736563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00DC-5F63-EF0F-A4DC-BB719F365CAE}"/>
              </a:ext>
            </a:extLst>
          </p:cNvPr>
          <p:cNvSpPr>
            <a:spLocks noGrp="1"/>
          </p:cNvSpPr>
          <p:nvPr>
            <p:ph type="title"/>
          </p:nvPr>
        </p:nvSpPr>
        <p:spPr/>
        <p:txBody>
          <a:bodyPr/>
          <a:lstStyle/>
          <a:p>
            <a:r>
              <a:rPr lang="en-US" dirty="0"/>
              <a:t>More Common Denials for Inpatient Services </a:t>
            </a:r>
          </a:p>
        </p:txBody>
      </p:sp>
      <p:sp>
        <p:nvSpPr>
          <p:cNvPr id="3" name="Content Placeholder 2">
            <a:extLst>
              <a:ext uri="{FF2B5EF4-FFF2-40B4-BE49-F238E27FC236}">
                <a16:creationId xmlns:a16="http://schemas.microsoft.com/office/drawing/2014/main" id="{6165136C-CF30-A2DB-2060-5F049AF37A92}"/>
              </a:ext>
            </a:extLst>
          </p:cNvPr>
          <p:cNvSpPr>
            <a:spLocks noGrp="1"/>
          </p:cNvSpPr>
          <p:nvPr>
            <p:ph sz="half" idx="2"/>
          </p:nvPr>
        </p:nvSpPr>
        <p:spPr/>
        <p:txBody>
          <a:bodyPr/>
          <a:lstStyle/>
          <a:p>
            <a:r>
              <a:rPr lang="en-US" dirty="0"/>
              <a:t>Bundled services</a:t>
            </a:r>
          </a:p>
          <a:p>
            <a:pPr lvl="1"/>
            <a:r>
              <a:rPr lang="en-US" dirty="0"/>
              <a:t>Determine all services on the single date</a:t>
            </a:r>
          </a:p>
          <a:p>
            <a:pPr lvl="1"/>
            <a:r>
              <a:rPr lang="en-US" dirty="0"/>
              <a:t>Utilize the National Correct Coding Initiative to determine procedure to procedure edits </a:t>
            </a:r>
          </a:p>
          <a:p>
            <a:pPr lvl="1"/>
            <a:r>
              <a:rPr lang="en-US" dirty="0"/>
              <a:t>Submit the column 1 procedure code </a:t>
            </a:r>
          </a:p>
          <a:p>
            <a:pPr lvl="1"/>
            <a:r>
              <a:rPr lang="en-US" dirty="0"/>
              <a:t>Evaluate documentation for possible modifier use on the column 2 code </a:t>
            </a:r>
          </a:p>
        </p:txBody>
      </p:sp>
    </p:spTree>
    <p:extLst>
      <p:ext uri="{BB962C8B-B14F-4D97-AF65-F5344CB8AC3E}">
        <p14:creationId xmlns:p14="http://schemas.microsoft.com/office/powerpoint/2010/main" val="29186484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C264-3708-D97F-96E1-2C204D859049}"/>
              </a:ext>
            </a:extLst>
          </p:cNvPr>
          <p:cNvSpPr>
            <a:spLocks noGrp="1"/>
          </p:cNvSpPr>
          <p:nvPr>
            <p:ph type="title"/>
          </p:nvPr>
        </p:nvSpPr>
        <p:spPr/>
        <p:txBody>
          <a:bodyPr/>
          <a:lstStyle/>
          <a:p>
            <a:r>
              <a:rPr lang="en-US" dirty="0"/>
              <a:t>Additional Common Denial</a:t>
            </a:r>
          </a:p>
        </p:txBody>
      </p:sp>
      <p:sp>
        <p:nvSpPr>
          <p:cNvPr id="3" name="Content Placeholder 2">
            <a:extLst>
              <a:ext uri="{FF2B5EF4-FFF2-40B4-BE49-F238E27FC236}">
                <a16:creationId xmlns:a16="http://schemas.microsoft.com/office/drawing/2014/main" id="{729963D9-970C-94B5-AF66-E931502B807F}"/>
              </a:ext>
            </a:extLst>
          </p:cNvPr>
          <p:cNvSpPr>
            <a:spLocks noGrp="1"/>
          </p:cNvSpPr>
          <p:nvPr>
            <p:ph sz="half" idx="2"/>
          </p:nvPr>
        </p:nvSpPr>
        <p:spPr/>
        <p:txBody>
          <a:bodyPr/>
          <a:lstStyle/>
          <a:p>
            <a:r>
              <a:rPr lang="en-US" dirty="0"/>
              <a:t>Timely filing </a:t>
            </a:r>
          </a:p>
          <a:p>
            <a:pPr lvl="1"/>
            <a:r>
              <a:rPr lang="en-US" dirty="0"/>
              <a:t>Submit services within one year from the date of service</a:t>
            </a:r>
          </a:p>
          <a:p>
            <a:pPr lvl="1"/>
            <a:r>
              <a:rPr lang="en-US" dirty="0"/>
              <a:t>Submit the claim to Medicare even when the primary insurer paid in full</a:t>
            </a:r>
          </a:p>
          <a:p>
            <a:pPr lvl="1"/>
            <a:r>
              <a:rPr lang="en-US" dirty="0"/>
              <a:t>This allows for application of patient deductible, any frequency requirements</a:t>
            </a:r>
          </a:p>
          <a:p>
            <a:pPr lvl="1"/>
            <a:r>
              <a:rPr lang="en-US" dirty="0"/>
              <a:t>Submitting the claim to Medicare also allows you options should the primary insurer take their payment back</a:t>
            </a:r>
          </a:p>
        </p:txBody>
      </p:sp>
    </p:spTree>
    <p:extLst>
      <p:ext uri="{BB962C8B-B14F-4D97-AF65-F5344CB8AC3E}">
        <p14:creationId xmlns:p14="http://schemas.microsoft.com/office/powerpoint/2010/main" val="960873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517CC-D8FC-03A5-C771-8481045BC22F}"/>
              </a:ext>
            </a:extLst>
          </p:cNvPr>
          <p:cNvSpPr>
            <a:spLocks noGrp="1"/>
          </p:cNvSpPr>
          <p:nvPr>
            <p:ph type="title"/>
          </p:nvPr>
        </p:nvSpPr>
        <p:spPr/>
        <p:txBody>
          <a:bodyPr/>
          <a:lstStyle/>
          <a:p>
            <a:r>
              <a:rPr lang="en-US" dirty="0"/>
              <a:t>Resources </a:t>
            </a:r>
          </a:p>
        </p:txBody>
      </p:sp>
      <p:sp>
        <p:nvSpPr>
          <p:cNvPr id="3" name="Content Placeholder 2">
            <a:extLst>
              <a:ext uri="{FF2B5EF4-FFF2-40B4-BE49-F238E27FC236}">
                <a16:creationId xmlns:a16="http://schemas.microsoft.com/office/drawing/2014/main" id="{F013DD92-161B-6B96-3C99-D5718931F2C1}"/>
              </a:ext>
            </a:extLst>
          </p:cNvPr>
          <p:cNvSpPr>
            <a:spLocks noGrp="1"/>
          </p:cNvSpPr>
          <p:nvPr>
            <p:ph sz="half" idx="2"/>
          </p:nvPr>
        </p:nvSpPr>
        <p:spPr/>
        <p:txBody>
          <a:bodyPr/>
          <a:lstStyle/>
          <a:p>
            <a:r>
              <a:rPr lang="en-US" dirty="0"/>
              <a:t>Social Security Act </a:t>
            </a:r>
            <a:r>
              <a:rPr lang="en-US" dirty="0">
                <a:hlinkClick r:id="rId2"/>
              </a:rPr>
              <a:t>1862</a:t>
            </a:r>
            <a:endParaRPr lang="en-US" dirty="0"/>
          </a:p>
          <a:p>
            <a:r>
              <a:rPr lang="en-US" dirty="0"/>
              <a:t>CMS IOM </a:t>
            </a:r>
          </a:p>
          <a:p>
            <a:pPr lvl="1"/>
            <a:r>
              <a:rPr lang="en-US" dirty="0"/>
              <a:t>Publication 100-03, </a:t>
            </a:r>
            <a:r>
              <a:rPr lang="en-US" i="1" dirty="0"/>
              <a:t>National Coverage Determinations (NCD) Manual, </a:t>
            </a:r>
            <a:r>
              <a:rPr lang="en-US" dirty="0"/>
              <a:t>Chapter 1, Coverage Determinations</a:t>
            </a:r>
            <a:r>
              <a:rPr lang="en-US" i="1" dirty="0"/>
              <a:t>, </a:t>
            </a:r>
            <a:r>
              <a:rPr lang="en-US" dirty="0">
                <a:hlinkClick r:id="rId3"/>
              </a:rPr>
              <a:t>Part 1</a:t>
            </a:r>
            <a:r>
              <a:rPr lang="en-US" dirty="0"/>
              <a:t>, Section 70.3 </a:t>
            </a:r>
          </a:p>
          <a:p>
            <a:pPr lvl="1"/>
            <a:r>
              <a:rPr lang="en-US" dirty="0"/>
              <a:t>Publication 100-04, </a:t>
            </a:r>
            <a:r>
              <a:rPr lang="en-US" i="1" dirty="0"/>
              <a:t>Medicare Claims Processing Manual</a:t>
            </a:r>
            <a:r>
              <a:rPr lang="en-US" dirty="0"/>
              <a:t>, </a:t>
            </a:r>
            <a:r>
              <a:rPr lang="en-US" dirty="0">
                <a:hlinkClick r:id="rId4"/>
              </a:rPr>
              <a:t>Chapter 12, </a:t>
            </a:r>
            <a:r>
              <a:rPr lang="en-US" dirty="0"/>
              <a:t>Physicians Non-Physician Practitioners Section 30.6 </a:t>
            </a:r>
          </a:p>
          <a:p>
            <a:r>
              <a:rPr lang="en-US" dirty="0">
                <a:hlinkClick r:id="rId5"/>
              </a:rPr>
              <a:t>CMS MLN006764 E/M Services </a:t>
            </a:r>
            <a:endParaRPr lang="en-US" dirty="0"/>
          </a:p>
        </p:txBody>
      </p:sp>
    </p:spTree>
    <p:extLst>
      <p:ext uri="{BB962C8B-B14F-4D97-AF65-F5344CB8AC3E}">
        <p14:creationId xmlns:p14="http://schemas.microsoft.com/office/powerpoint/2010/main" val="939826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FD333-E61E-FD7E-A112-6975B8C8D535}"/>
              </a:ext>
            </a:extLst>
          </p:cNvPr>
          <p:cNvSpPr>
            <a:spLocks noGrp="1"/>
          </p:cNvSpPr>
          <p:nvPr>
            <p:ph type="title"/>
          </p:nvPr>
        </p:nvSpPr>
        <p:spPr/>
        <p:txBody>
          <a:bodyPr/>
          <a:lstStyle/>
          <a:p>
            <a:r>
              <a:rPr lang="en-US" dirty="0"/>
              <a:t>Agenda </a:t>
            </a:r>
          </a:p>
        </p:txBody>
      </p:sp>
      <p:pic>
        <p:nvPicPr>
          <p:cNvPr id="5" name="Picture Placeholder 4">
            <a:extLst>
              <a:ext uri="{FF2B5EF4-FFF2-40B4-BE49-F238E27FC236}">
                <a16:creationId xmlns:a16="http://schemas.microsoft.com/office/drawing/2014/main" id="{A27C7A09-5C99-9EAC-9179-BB8DA9B40A5C}"/>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a:ext>
              <a:ext uri="{837473B0-CC2E-450A-ABE3-18F120FF3D39}">
                <a1611:picAttrSrcUrl xmlns:a1611="http://schemas.microsoft.com/office/drawing/2016/11/main" r:id="rId3"/>
              </a:ext>
            </a:extLst>
          </a:blip>
          <a:srcRect/>
          <a:stretch>
            <a:fillRect/>
          </a:stretch>
        </p:blipFill>
        <p:spPr/>
      </p:pic>
    </p:spTree>
    <p:extLst>
      <p:ext uri="{BB962C8B-B14F-4D97-AF65-F5344CB8AC3E}">
        <p14:creationId xmlns:p14="http://schemas.microsoft.com/office/powerpoint/2010/main" val="9874757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058E6-632F-71DC-BD67-3BD44CC584BC}"/>
              </a:ext>
            </a:extLst>
          </p:cNvPr>
          <p:cNvSpPr>
            <a:spLocks noGrp="1"/>
          </p:cNvSpPr>
          <p:nvPr>
            <p:ph type="title"/>
          </p:nvPr>
        </p:nvSpPr>
        <p:spPr/>
        <p:txBody>
          <a:bodyPr/>
          <a:lstStyle/>
          <a:p>
            <a:r>
              <a:rPr lang="en-US" dirty="0"/>
              <a:t>More Resources </a:t>
            </a:r>
          </a:p>
        </p:txBody>
      </p:sp>
      <p:sp>
        <p:nvSpPr>
          <p:cNvPr id="3" name="Content Placeholder 2">
            <a:extLst>
              <a:ext uri="{FF2B5EF4-FFF2-40B4-BE49-F238E27FC236}">
                <a16:creationId xmlns:a16="http://schemas.microsoft.com/office/drawing/2014/main" id="{51C2D402-6F05-ADAC-77AE-607C8E21FB55}"/>
              </a:ext>
            </a:extLst>
          </p:cNvPr>
          <p:cNvSpPr>
            <a:spLocks noGrp="1"/>
          </p:cNvSpPr>
          <p:nvPr>
            <p:ph sz="half" idx="2"/>
          </p:nvPr>
        </p:nvSpPr>
        <p:spPr/>
        <p:txBody>
          <a:bodyPr/>
          <a:lstStyle/>
          <a:p>
            <a:r>
              <a:rPr lang="en-US" dirty="0">
                <a:hlinkClick r:id="rId2"/>
              </a:rPr>
              <a:t>CMS MLN901705 Telehealth Services </a:t>
            </a:r>
            <a:endParaRPr lang="en-US" dirty="0">
              <a:hlinkClick r:id="" action="ppaction://noaction"/>
            </a:endParaRPr>
          </a:p>
          <a:p>
            <a:r>
              <a:rPr lang="en-US" dirty="0">
                <a:hlinkClick r:id="rId3"/>
              </a:rPr>
              <a:t>Medicare Physician Fee Schedule Relative File</a:t>
            </a:r>
            <a:endParaRPr lang="en-US" dirty="0"/>
          </a:p>
          <a:p>
            <a:r>
              <a:rPr lang="en-US" dirty="0"/>
              <a:t>NCCI </a:t>
            </a:r>
            <a:r>
              <a:rPr lang="en-US" dirty="0">
                <a:hlinkClick r:id="rId4"/>
              </a:rPr>
              <a:t>Procedure-to-Procedure</a:t>
            </a:r>
            <a:r>
              <a:rPr lang="en-US" dirty="0"/>
              <a:t> Edit files   </a:t>
            </a:r>
          </a:p>
          <a:p>
            <a:r>
              <a:rPr lang="en-US" dirty="0"/>
              <a:t>NCCI </a:t>
            </a:r>
            <a:r>
              <a:rPr lang="en-US" dirty="0">
                <a:hlinkClick r:id="rId5"/>
              </a:rPr>
              <a:t>Policy Manual </a:t>
            </a:r>
            <a:endParaRPr lang="en-US" dirty="0"/>
          </a:p>
          <a:p>
            <a:r>
              <a:rPr lang="en-US" dirty="0">
                <a:hlinkClick r:id="rId6"/>
              </a:rPr>
              <a:t>List of Telehealth Service </a:t>
            </a:r>
            <a:endParaRPr lang="en-US" dirty="0"/>
          </a:p>
          <a:p>
            <a:r>
              <a:rPr lang="en-US" dirty="0"/>
              <a:t>WPS YouTube </a:t>
            </a:r>
            <a:r>
              <a:rPr lang="en-US" dirty="0">
                <a:hlinkClick r:id="rId7"/>
              </a:rPr>
              <a:t>E/M Playlist </a:t>
            </a:r>
            <a:endParaRPr lang="en-US" dirty="0"/>
          </a:p>
          <a:p>
            <a:r>
              <a:rPr lang="en-US" dirty="0"/>
              <a:t>WPS YouTube </a:t>
            </a:r>
            <a:r>
              <a:rPr lang="en-US" dirty="0">
                <a:hlinkClick r:id="rId8"/>
              </a:rPr>
              <a:t>Modifier Playlist </a:t>
            </a:r>
            <a:endParaRPr lang="en-US" dirty="0"/>
          </a:p>
        </p:txBody>
      </p:sp>
    </p:spTree>
    <p:extLst>
      <p:ext uri="{BB962C8B-B14F-4D97-AF65-F5344CB8AC3E}">
        <p14:creationId xmlns:p14="http://schemas.microsoft.com/office/powerpoint/2010/main" val="29689986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1D2D4-A25E-9357-D58A-6AC022BE8072}"/>
              </a:ext>
            </a:extLst>
          </p:cNvPr>
          <p:cNvSpPr>
            <a:spLocks noGrp="1"/>
          </p:cNvSpPr>
          <p:nvPr>
            <p:ph type="title"/>
          </p:nvPr>
        </p:nvSpPr>
        <p:spPr/>
        <p:txBody>
          <a:bodyPr/>
          <a:lstStyle/>
          <a:p>
            <a:r>
              <a:rPr lang="en-US" dirty="0"/>
              <a:t>National Provider Enrollment (PE) Conference</a:t>
            </a:r>
          </a:p>
        </p:txBody>
      </p:sp>
      <p:sp>
        <p:nvSpPr>
          <p:cNvPr id="4" name="Content Placeholder 3">
            <a:extLst>
              <a:ext uri="{FF2B5EF4-FFF2-40B4-BE49-F238E27FC236}">
                <a16:creationId xmlns:a16="http://schemas.microsoft.com/office/drawing/2014/main" id="{FBB159A1-6D94-1B99-E4E5-B6CA4ECC858F}"/>
              </a:ext>
            </a:extLst>
          </p:cNvPr>
          <p:cNvSpPr>
            <a:spLocks noGrp="1"/>
          </p:cNvSpPr>
          <p:nvPr>
            <p:ph sz="half" idx="2"/>
          </p:nvPr>
        </p:nvSpPr>
        <p:spPr>
          <a:xfrm>
            <a:off x="457200" y="1600200"/>
            <a:ext cx="8273143" cy="4114800"/>
          </a:xfrm>
        </p:spPr>
        <p:txBody>
          <a:bodyPr/>
          <a:lstStyle/>
          <a:p>
            <a:r>
              <a:rPr lang="en-US" dirty="0"/>
              <a:t>In-person CMS and Noridian Healthcare Solutions will host an annual National Provider Enrollment Conference</a:t>
            </a:r>
          </a:p>
          <a:p>
            <a:pPr lvl="1"/>
            <a:r>
              <a:rPr lang="en-US" dirty="0"/>
              <a:t>Purpose</a:t>
            </a:r>
          </a:p>
          <a:p>
            <a:pPr lvl="2"/>
            <a:r>
              <a:rPr lang="en-US" dirty="0"/>
              <a:t>To educate the provider and supplier community on multiple PE aspects</a:t>
            </a:r>
          </a:p>
          <a:p>
            <a:pPr lvl="1"/>
            <a:r>
              <a:rPr lang="de-DE" dirty="0"/>
              <a:t>Details</a:t>
            </a:r>
          </a:p>
          <a:p>
            <a:pPr lvl="2"/>
            <a:r>
              <a:rPr lang="de-DE" dirty="0"/>
              <a:t>8/28/2024 and 8/29/2024</a:t>
            </a:r>
          </a:p>
          <a:p>
            <a:pPr lvl="2"/>
            <a:r>
              <a:rPr lang="de-DE" dirty="0"/>
              <a:t>San Diego, California</a:t>
            </a:r>
          </a:p>
          <a:p>
            <a:pPr lvl="2"/>
            <a:r>
              <a:rPr lang="de-DE" dirty="0"/>
              <a:t>Times vary by day</a:t>
            </a:r>
          </a:p>
          <a:p>
            <a:pPr marL="342900" lvl="1" indent="0">
              <a:spcBef>
                <a:spcPts val="2400"/>
              </a:spcBef>
              <a:buNone/>
            </a:pPr>
            <a:r>
              <a:rPr lang="en-US" sz="3200" dirty="0">
                <a:hlinkClick r:id="rId3"/>
              </a:rPr>
              <a:t>Description and Registration</a:t>
            </a:r>
            <a:endParaRPr lang="en-US" dirty="0"/>
          </a:p>
        </p:txBody>
      </p:sp>
      <p:pic>
        <p:nvPicPr>
          <p:cNvPr id="6" name="Picture 5" descr="A man holding a sign stating &quot;free&quot; to indicate the conference does not have a fee. ">
            <a:extLst>
              <a:ext uri="{FF2B5EF4-FFF2-40B4-BE49-F238E27FC236}">
                <a16:creationId xmlns:a16="http://schemas.microsoft.com/office/drawing/2014/main" id="{559DE29B-6C11-917B-594F-2D2B025898D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730343" y="1943100"/>
            <a:ext cx="3095625" cy="3429000"/>
          </a:xfrm>
          <a:prstGeom prst="rect">
            <a:avLst/>
          </a:prstGeom>
        </p:spPr>
      </p:pic>
    </p:spTree>
    <p:extLst>
      <p:ext uri="{BB962C8B-B14F-4D97-AF65-F5344CB8AC3E}">
        <p14:creationId xmlns:p14="http://schemas.microsoft.com/office/powerpoint/2010/main" val="1531822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69CA-4D6C-8404-1626-186CD35DA9D7}"/>
              </a:ext>
            </a:extLst>
          </p:cNvPr>
          <p:cNvSpPr>
            <a:spLocks noGrp="1"/>
          </p:cNvSpPr>
          <p:nvPr>
            <p:ph type="title"/>
          </p:nvPr>
        </p:nvSpPr>
        <p:spPr/>
        <p:txBody>
          <a:bodyPr/>
          <a:lstStyle/>
          <a:p>
            <a:r>
              <a:rPr lang="en-US" dirty="0"/>
              <a:t>Questions </a:t>
            </a:r>
          </a:p>
        </p:txBody>
      </p:sp>
      <p:pic>
        <p:nvPicPr>
          <p:cNvPr id="5" name="Content Placeholder 4">
            <a:extLst>
              <a:ext uri="{FF2B5EF4-FFF2-40B4-BE49-F238E27FC236}">
                <a16:creationId xmlns:a16="http://schemas.microsoft.com/office/drawing/2014/main" id="{6DFD3D3C-C3F4-AD19-29CB-7186E0AC393C}"/>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rcRect/>
          <a:stretch/>
        </p:blipFill>
        <p:spPr/>
      </p:pic>
    </p:spTree>
    <p:extLst>
      <p:ext uri="{BB962C8B-B14F-4D97-AF65-F5344CB8AC3E}">
        <p14:creationId xmlns:p14="http://schemas.microsoft.com/office/powerpoint/2010/main" val="2629331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1D2D4-A25E-9357-D58A-6AC022BE8072}"/>
              </a:ext>
            </a:extLst>
          </p:cNvPr>
          <p:cNvSpPr>
            <a:spLocks noGrp="1"/>
          </p:cNvSpPr>
          <p:nvPr>
            <p:ph type="title"/>
          </p:nvPr>
        </p:nvSpPr>
        <p:spPr/>
        <p:txBody>
          <a:bodyPr/>
          <a:lstStyle/>
          <a:p>
            <a:r>
              <a:rPr lang="en-US" dirty="0"/>
              <a:t>Thank You</a:t>
            </a:r>
          </a:p>
        </p:txBody>
      </p:sp>
      <p:pic>
        <p:nvPicPr>
          <p:cNvPr id="6" name="Picture Placeholder 5">
            <a:extLst>
              <a:ext uri="{FF2B5EF4-FFF2-40B4-BE49-F238E27FC236}">
                <a16:creationId xmlns:a16="http://schemas.microsoft.com/office/drawing/2014/main" id="{38AB8DE7-D4AF-4203-E518-17165CAE075C}"/>
              </a:ext>
              <a:ext uri="{C183D7F6-B498-43B3-948B-1728B52AA6E4}">
                <adec:decorative xmlns:adec="http://schemas.microsoft.com/office/drawing/2017/decorative" val="1"/>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29534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69AE2-FAF7-C9B6-80EB-6E7241BF98CB}"/>
              </a:ext>
            </a:extLst>
          </p:cNvPr>
          <p:cNvSpPr>
            <a:spLocks noGrp="1"/>
          </p:cNvSpPr>
          <p:nvPr>
            <p:ph type="title"/>
          </p:nvPr>
        </p:nvSpPr>
        <p:spPr/>
        <p:txBody>
          <a:bodyPr/>
          <a:lstStyle/>
          <a:p>
            <a:r>
              <a:rPr lang="en-US" dirty="0"/>
              <a:t>Acronyms </a:t>
            </a:r>
          </a:p>
        </p:txBody>
      </p:sp>
      <p:sp>
        <p:nvSpPr>
          <p:cNvPr id="3" name="Content Placeholder 2">
            <a:extLst>
              <a:ext uri="{FF2B5EF4-FFF2-40B4-BE49-F238E27FC236}">
                <a16:creationId xmlns:a16="http://schemas.microsoft.com/office/drawing/2014/main" id="{3FF0E60B-A2E9-A39B-07A8-9612344876FC}"/>
              </a:ext>
            </a:extLst>
          </p:cNvPr>
          <p:cNvSpPr>
            <a:spLocks noGrp="1"/>
          </p:cNvSpPr>
          <p:nvPr>
            <p:ph sz="half" idx="2"/>
          </p:nvPr>
        </p:nvSpPr>
        <p:spPr/>
        <p:txBody>
          <a:bodyPr/>
          <a:lstStyle/>
          <a:p>
            <a:r>
              <a:rPr lang="en-US" dirty="0"/>
              <a:t>AMA – American Medical Association </a:t>
            </a:r>
          </a:p>
          <a:p>
            <a:r>
              <a:rPr lang="en-US" dirty="0"/>
              <a:t>E/M – Evaluation and Management</a:t>
            </a:r>
          </a:p>
          <a:p>
            <a:r>
              <a:rPr lang="en-US" dirty="0"/>
              <a:t>MDM – Medical Decision-Making</a:t>
            </a:r>
          </a:p>
          <a:p>
            <a:r>
              <a:rPr lang="en-US" dirty="0"/>
              <a:t>SDOH – Social Determinants of Health </a:t>
            </a:r>
          </a:p>
          <a:p>
            <a:r>
              <a:rPr lang="en-US" dirty="0"/>
              <a:t>POS – Place of Service   </a:t>
            </a:r>
          </a:p>
        </p:txBody>
      </p:sp>
    </p:spTree>
    <p:extLst>
      <p:ext uri="{BB962C8B-B14F-4D97-AF65-F5344CB8AC3E}">
        <p14:creationId xmlns:p14="http://schemas.microsoft.com/office/powerpoint/2010/main" val="1990528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40291-1D59-C157-6FB9-3B03B6D2B525}"/>
              </a:ext>
            </a:extLst>
          </p:cNvPr>
          <p:cNvSpPr>
            <a:spLocks noGrp="1"/>
          </p:cNvSpPr>
          <p:nvPr>
            <p:ph type="title"/>
          </p:nvPr>
        </p:nvSpPr>
        <p:spPr/>
        <p:txBody>
          <a:bodyPr/>
          <a:lstStyle/>
          <a:p>
            <a:r>
              <a:rPr lang="en-US" dirty="0"/>
              <a:t>Medical Necessity </a:t>
            </a:r>
          </a:p>
        </p:txBody>
      </p:sp>
      <p:sp>
        <p:nvSpPr>
          <p:cNvPr id="3" name="Content Placeholder 2">
            <a:extLst>
              <a:ext uri="{FF2B5EF4-FFF2-40B4-BE49-F238E27FC236}">
                <a16:creationId xmlns:a16="http://schemas.microsoft.com/office/drawing/2014/main" id="{305E6770-3B88-0712-458C-D0C0F2B83CF8}"/>
              </a:ext>
            </a:extLst>
          </p:cNvPr>
          <p:cNvSpPr>
            <a:spLocks noGrp="1"/>
          </p:cNvSpPr>
          <p:nvPr>
            <p:ph sz="half" idx="2"/>
          </p:nvPr>
        </p:nvSpPr>
        <p:spPr/>
        <p:txBody>
          <a:bodyPr/>
          <a:lstStyle/>
          <a:p>
            <a:pPr marL="0" indent="0">
              <a:buNone/>
            </a:pPr>
            <a:r>
              <a:rPr lang="en-US" dirty="0"/>
              <a:t>E/M must be reasonable and necessary. </a:t>
            </a:r>
          </a:p>
          <a:p>
            <a:pPr marL="0" indent="0">
              <a:buNone/>
            </a:pPr>
            <a:r>
              <a:rPr lang="en-US" dirty="0"/>
              <a:t>Sec. 1862. [42 U.S.C. 1395y] (a) Notwithstanding any other provision of this title, no payment may be made under part A or part B for any expenses incurred for items or services—</a:t>
            </a:r>
          </a:p>
          <a:p>
            <a:pPr marL="0" indent="0">
              <a:buNone/>
            </a:pPr>
            <a:r>
              <a:rPr lang="en-US" dirty="0"/>
              <a:t>(1)(A) which, except for items and services described in a succeeding subparagraph, are not reasonable and necessary for the diagnosis or treatment of illness or injury or to improve the functioning of a malformed body member</a:t>
            </a:r>
          </a:p>
        </p:txBody>
      </p:sp>
    </p:spTree>
    <p:extLst>
      <p:ext uri="{BB962C8B-B14F-4D97-AF65-F5344CB8AC3E}">
        <p14:creationId xmlns:p14="http://schemas.microsoft.com/office/powerpoint/2010/main" val="336526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3D93F-C5AC-F3DE-64D5-AFCF13E17942}"/>
              </a:ext>
            </a:extLst>
          </p:cNvPr>
          <p:cNvSpPr>
            <a:spLocks noGrp="1"/>
          </p:cNvSpPr>
          <p:nvPr>
            <p:ph type="title"/>
          </p:nvPr>
        </p:nvSpPr>
        <p:spPr/>
        <p:txBody>
          <a:bodyPr/>
          <a:lstStyle/>
          <a:p>
            <a:r>
              <a:rPr lang="en-US" dirty="0"/>
              <a:t>Choosing Procedure Code </a:t>
            </a:r>
          </a:p>
        </p:txBody>
      </p:sp>
      <p:sp>
        <p:nvSpPr>
          <p:cNvPr id="3" name="Content Placeholder 2">
            <a:extLst>
              <a:ext uri="{FF2B5EF4-FFF2-40B4-BE49-F238E27FC236}">
                <a16:creationId xmlns:a16="http://schemas.microsoft.com/office/drawing/2014/main" id="{D039BC62-C542-EC56-C815-62A18699BEC9}"/>
              </a:ext>
            </a:extLst>
          </p:cNvPr>
          <p:cNvSpPr>
            <a:spLocks noGrp="1"/>
          </p:cNvSpPr>
          <p:nvPr>
            <p:ph sz="half" idx="2"/>
          </p:nvPr>
        </p:nvSpPr>
        <p:spPr/>
        <p:txBody>
          <a:bodyPr/>
          <a:lstStyle/>
          <a:p>
            <a:pPr marL="0" indent="0">
              <a:buNone/>
            </a:pPr>
            <a:r>
              <a:rPr lang="en-US" dirty="0"/>
              <a:t>Use the AMA guidelines to choose your level of service </a:t>
            </a:r>
          </a:p>
          <a:p>
            <a:r>
              <a:rPr lang="en-US" dirty="0"/>
              <a:t>Time </a:t>
            </a:r>
          </a:p>
          <a:p>
            <a:pPr lvl="1"/>
            <a:r>
              <a:rPr lang="en-US" dirty="0"/>
              <a:t>Can consider prolonged care when exceeding the highest level of service </a:t>
            </a:r>
          </a:p>
          <a:p>
            <a:pPr lvl="1"/>
            <a:r>
              <a:rPr lang="en-US" dirty="0"/>
              <a:t>Can consider both face-to-face and non-face-to-face activities </a:t>
            </a:r>
          </a:p>
          <a:p>
            <a:r>
              <a:rPr lang="en-US" dirty="0"/>
              <a:t>Medical Decision-Making (MDM)  </a:t>
            </a:r>
          </a:p>
          <a:p>
            <a:pPr lvl="1"/>
            <a:r>
              <a:rPr lang="en-US" dirty="0"/>
              <a:t>Problem </a:t>
            </a:r>
          </a:p>
          <a:p>
            <a:pPr lvl="1"/>
            <a:r>
              <a:rPr lang="en-US" dirty="0"/>
              <a:t>Data </a:t>
            </a:r>
          </a:p>
          <a:p>
            <a:pPr lvl="1"/>
            <a:r>
              <a:rPr lang="en-US" dirty="0"/>
              <a:t>Risk </a:t>
            </a:r>
          </a:p>
        </p:txBody>
      </p:sp>
    </p:spTree>
    <p:extLst>
      <p:ext uri="{BB962C8B-B14F-4D97-AF65-F5344CB8AC3E}">
        <p14:creationId xmlns:p14="http://schemas.microsoft.com/office/powerpoint/2010/main" val="3380119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CEFE-C5B1-482F-2A69-6E107701EE11}"/>
              </a:ext>
            </a:extLst>
          </p:cNvPr>
          <p:cNvSpPr>
            <a:spLocks noGrp="1"/>
          </p:cNvSpPr>
          <p:nvPr>
            <p:ph type="title"/>
          </p:nvPr>
        </p:nvSpPr>
        <p:spPr/>
        <p:txBody>
          <a:bodyPr/>
          <a:lstStyle/>
          <a:p>
            <a:r>
              <a:rPr lang="en-US" dirty="0"/>
              <a:t>Same Physician </a:t>
            </a:r>
          </a:p>
        </p:txBody>
      </p:sp>
      <p:sp>
        <p:nvSpPr>
          <p:cNvPr id="3" name="Content Placeholder 2">
            <a:extLst>
              <a:ext uri="{FF2B5EF4-FFF2-40B4-BE49-F238E27FC236}">
                <a16:creationId xmlns:a16="http://schemas.microsoft.com/office/drawing/2014/main" id="{185DC6DC-76B9-86B3-1939-BF103252D673}"/>
              </a:ext>
            </a:extLst>
          </p:cNvPr>
          <p:cNvSpPr>
            <a:spLocks noGrp="1"/>
          </p:cNvSpPr>
          <p:nvPr>
            <p:ph sz="half" idx="2"/>
          </p:nvPr>
        </p:nvSpPr>
        <p:spPr>
          <a:xfrm>
            <a:off x="457200" y="1600200"/>
            <a:ext cx="6813879" cy="4142792"/>
          </a:xfrm>
        </p:spPr>
        <p:txBody>
          <a:bodyPr/>
          <a:lstStyle/>
          <a:p>
            <a:pPr marL="0" indent="0">
              <a:buNone/>
            </a:pPr>
            <a:r>
              <a:rPr lang="en-US" dirty="0"/>
              <a:t>Same physician means the following: </a:t>
            </a:r>
          </a:p>
          <a:p>
            <a:r>
              <a:rPr lang="en-US" dirty="0"/>
              <a:t>Same person </a:t>
            </a:r>
          </a:p>
          <a:p>
            <a:r>
              <a:rPr lang="en-US" dirty="0"/>
              <a:t>Member of the same group </a:t>
            </a:r>
          </a:p>
          <a:p>
            <a:pPr lvl="1"/>
            <a:r>
              <a:rPr lang="en-US" dirty="0"/>
              <a:t>Same Tax ID </a:t>
            </a:r>
          </a:p>
          <a:p>
            <a:r>
              <a:rPr lang="en-US" dirty="0"/>
              <a:t>Same specialty </a:t>
            </a:r>
          </a:p>
          <a:p>
            <a:pPr lvl="1"/>
            <a:r>
              <a:rPr lang="en-US" dirty="0"/>
              <a:t>2-digit specialty as enrolled </a:t>
            </a:r>
          </a:p>
        </p:txBody>
      </p:sp>
      <p:pic>
        <p:nvPicPr>
          <p:cNvPr id="9" name="Picture 8">
            <a:extLst>
              <a:ext uri="{FF2B5EF4-FFF2-40B4-BE49-F238E27FC236}">
                <a16:creationId xmlns:a16="http://schemas.microsoft.com/office/drawing/2014/main" id="{9DE2379D-C10C-F924-94DE-BECFC2EE3F64}"/>
              </a:ex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57483" y="1600199"/>
            <a:ext cx="5110404" cy="3407230"/>
          </a:xfrm>
          <a:prstGeom prst="rect">
            <a:avLst/>
          </a:prstGeom>
        </p:spPr>
      </p:pic>
    </p:spTree>
    <p:extLst>
      <p:ext uri="{BB962C8B-B14F-4D97-AF65-F5344CB8AC3E}">
        <p14:creationId xmlns:p14="http://schemas.microsoft.com/office/powerpoint/2010/main" val="2850562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7BE27-A33B-ADA9-484D-36C6417FF495}"/>
              </a:ext>
            </a:extLst>
          </p:cNvPr>
          <p:cNvSpPr>
            <a:spLocks noGrp="1"/>
          </p:cNvSpPr>
          <p:nvPr>
            <p:ph type="title"/>
          </p:nvPr>
        </p:nvSpPr>
        <p:spPr/>
        <p:txBody>
          <a:bodyPr/>
          <a:lstStyle/>
          <a:p>
            <a:r>
              <a:rPr lang="en-US" dirty="0"/>
              <a:t>Procedures on the Same Date </a:t>
            </a:r>
          </a:p>
        </p:txBody>
      </p:sp>
      <p:sp>
        <p:nvSpPr>
          <p:cNvPr id="3" name="Content Placeholder 2">
            <a:extLst>
              <a:ext uri="{FF2B5EF4-FFF2-40B4-BE49-F238E27FC236}">
                <a16:creationId xmlns:a16="http://schemas.microsoft.com/office/drawing/2014/main" id="{D61473D1-1EB2-3C22-A069-A8D2A507C718}"/>
              </a:ext>
            </a:extLst>
          </p:cNvPr>
          <p:cNvSpPr>
            <a:spLocks noGrp="1"/>
          </p:cNvSpPr>
          <p:nvPr>
            <p:ph sz="half" idx="2"/>
          </p:nvPr>
        </p:nvSpPr>
        <p:spPr/>
        <p:txBody>
          <a:bodyPr/>
          <a:lstStyle/>
          <a:p>
            <a:r>
              <a:rPr lang="en-US" dirty="0"/>
              <a:t>E/M is reimbursed for the surgical code when there is a global surgery period</a:t>
            </a:r>
          </a:p>
          <a:p>
            <a:pPr lvl="1"/>
            <a:r>
              <a:rPr lang="en-US" dirty="0"/>
              <a:t>Modifier 25 – Significant, separately identifiable </a:t>
            </a:r>
          </a:p>
          <a:p>
            <a:pPr lvl="1"/>
            <a:r>
              <a:rPr lang="en-US" dirty="0"/>
              <a:t>Modifier 24 – Unrelated during the global period (not on the same day </a:t>
            </a:r>
          </a:p>
          <a:p>
            <a:pPr lvl="1"/>
            <a:r>
              <a:rPr lang="en-US" dirty="0"/>
              <a:t>Modifier 57 – Decision for major surgery the day of or the day before the surgery </a:t>
            </a:r>
          </a:p>
          <a:p>
            <a:r>
              <a:rPr lang="en-US" dirty="0"/>
              <a:t>Documentation must support the modifier </a:t>
            </a:r>
          </a:p>
        </p:txBody>
      </p:sp>
    </p:spTree>
    <p:extLst>
      <p:ext uri="{BB962C8B-B14F-4D97-AF65-F5344CB8AC3E}">
        <p14:creationId xmlns:p14="http://schemas.microsoft.com/office/powerpoint/2010/main" val="266171961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Branch xmlns="38319c59-cafe-4953-ac04-7a1f3d75c99d">Provider Outreach &amp; Education</Branch>
    <Division xmlns="38319c59-cafe-4953-ac04-7a1f3d75c99d">Government Health Administrators</Division>
    <Document_x0020_History xmlns="38319c59-cafe-4953-ac04-7a1f3d75c99d">Adding copyright notice information.  </Document_x0020_History>
    <Review_x0020_Notification_x0020_Date xmlns="38319c59-cafe-4953-ac04-7a1f3d75c99d">2025-11-17T06:00:00+00:00</Review_x0020_Notification_x0020_Date>
    <Document_x0020_Type xmlns="38319c59-cafe-4953-ac04-7a1f3d75c99d">Form</Document_x0020_Type>
    <Must_x0020_review_x0020_changes_x0020_with_x0020_staff xmlns="38319c59-cafe-4953-ac04-7a1f3d75c99d">No</Must_x0020_review_x0020_changes_x0020_with_x0020_staff>
    <Approve_x0020_Olli_x0020_Document xmlns="6c3c6057-49d3-4dc7-88e4-55d77bf3a92f">
      <Url xsi:nil="true"/>
      <Description xsi:nil="true"/>
    </Approve_x0020_Olli_x0020_Document>
    <CategoryDescription xmlns="http://schemas.microsoft.com/sharepoint.v3">POE PowerPoint for presentation </CategoryDescription>
    <Document_x0020_Number xmlns="38319c59-cafe-4953-ac04-7a1f3d75c99d" xsi:nil="true"/>
    <Functional_x0020_Area xmlns="38319c59-cafe-4953-ac04-7a1f3d75c99d">Provider Services</Functional_x0020_Area>
    <Topic2 xmlns="38319c59-cafe-4953-ac04-7a1f3d75c99d">Education – Internal</Topic2>
    <RoutingRuleDescription xmlns="http://schemas.microsoft.com/sharepoint/v3" xsi:nil="true"/>
    <New_x0020_Version_x0020_Email_x0020_Required xmlns="38319c59-cafe-4953-ac04-7a1f3d75c99d">No</New_x0020_Version_x0020_Email_x0020_Required>
    <Latest_x0020_Changes xmlns="38319c59-cafe-4953-ac04-7a1f3d75c99d">Updated slides for copyright information 05/09/2024 Version 3.0 </Latest_x0020_Changes>
    <Contract xmlns="38319c59-cafe-4953-ac04-7a1f3d75c99d">Shared</Contract>
    <Workflow_x0020_Status xmlns="38319c59-cafe-4953-ac04-7a1f3d75c99d">Active</Workflow_x0020_Status>
    <_dlc_DocId xmlns="38319c59-cafe-4953-ac04-7a1f3d75c99d">GHA0-287831341-24016</_dlc_DocId>
    <_dlc_DocIdUrl xmlns="38319c59-cafe-4953-ac04-7a1f3d75c99d">
      <Url>https://knowledge.wpsic.com/lib/gha/_layouts/15/DocIdRedir.aspx?ID=GHA0-287831341-24016</Url>
      <Description>GHA0-287831341-24016</Description>
    </_dlc_DocIdUrl>
    <Published_x0020_Version xmlns="38319c59-cafe-4953-ac04-7a1f3d75c99d">6.0</Published_x0020_Version>
  </documentManagement>
</p:properties>
</file>

<file path=customXml/item3.xml><?xml version="1.0" encoding="utf-8"?>
<ct:contentTypeSchema xmlns:ct="http://schemas.microsoft.com/office/2006/metadata/contentType" xmlns:ma="http://schemas.microsoft.com/office/2006/metadata/properties/metaAttributes" ct:_="" ma:_="" ma:contentTypeName="GHA Document" ma:contentTypeID="0x010100145A4B23F966424BB4FD8A429A4EA29A00DCDC287B76D71443BBCAEBB9B354C5BD" ma:contentTypeVersion="57" ma:contentTypeDescription="" ma:contentTypeScope="" ma:versionID="2344c1e447d015f2fb39998afbc77296">
  <xsd:schema xmlns:xsd="http://www.w3.org/2001/XMLSchema" xmlns:xs="http://www.w3.org/2001/XMLSchema" xmlns:p="http://schemas.microsoft.com/office/2006/metadata/properties" xmlns:ns1="http://schemas.microsoft.com/sharepoint/v3" xmlns:ns2="http://schemas.microsoft.com/sharepoint.v3" xmlns:ns3="38319c59-cafe-4953-ac04-7a1f3d75c99d" xmlns:ns4="6c3c6057-49d3-4dc7-88e4-55d77bf3a92f" targetNamespace="http://schemas.microsoft.com/office/2006/metadata/properties" ma:root="true" ma:fieldsID="36060b68e090b48213a231e5bb3f7311" ns1:_="" ns2:_="" ns3:_="" ns4:_="">
    <xsd:import namespace="http://schemas.microsoft.com/sharepoint/v3"/>
    <xsd:import namespace="http://schemas.microsoft.com/sharepoint.v3"/>
    <xsd:import namespace="38319c59-cafe-4953-ac04-7a1f3d75c99d"/>
    <xsd:import namespace="6c3c6057-49d3-4dc7-88e4-55d77bf3a92f"/>
    <xsd:element name="properties">
      <xsd:complexType>
        <xsd:sequence>
          <xsd:element name="documentManagement">
            <xsd:complexType>
              <xsd:all>
                <xsd:element ref="ns2:CategoryDescription" minOccurs="0"/>
                <xsd:element ref="ns3:Document_x0020_Number" minOccurs="0"/>
                <xsd:element ref="ns3:Document_x0020_Type" minOccurs="0"/>
                <xsd:element ref="ns3:Latest_x0020_Changes" minOccurs="0"/>
                <xsd:element ref="ns3:Must_x0020_review_x0020_changes_x0020_with_x0020_staff"/>
                <xsd:element ref="ns3:New_x0020_Version_x0020_Email_x0020_Required"/>
                <xsd:element ref="ns3:Review_x0020_Notification_x0020_Date"/>
                <xsd:element ref="ns3:Functional_x0020_Area" minOccurs="0"/>
                <xsd:element ref="ns3:Branch" minOccurs="0"/>
                <xsd:element ref="ns3:Contract" minOccurs="0"/>
                <xsd:element ref="ns3:Topic2"/>
                <xsd:element ref="ns3:Workflow_x0020_Status" minOccurs="0"/>
                <xsd:element ref="ns4:Approve_x0020_Olli_x0020_Document" minOccurs="0"/>
                <xsd:element ref="ns3:Document_x0020_History" minOccurs="0"/>
                <xsd:element ref="ns3:Published_x0020_Version" minOccurs="0"/>
                <xsd:element ref="ns3:_dlc_DocId" minOccurs="0"/>
                <xsd:element ref="ns3:_dlc_DocIdUrl" minOccurs="0"/>
                <xsd:element ref="ns3:_dlc_DocIdPersistId" minOccurs="0"/>
                <xsd:element ref="ns1:RoutingRuleDescription" minOccurs="0"/>
                <xsd:element ref="ns3:SharedWithUsers" minOccurs="0"/>
                <xsd:element ref="ns3:Divi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4" nillable="true" ma:displayName="Description-old" ma:description="" ma:hidden="true"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2" nillable="true" ma:displayName="Description" ma:internalName="Category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8319c59-cafe-4953-ac04-7a1f3d75c99d" elementFormDefault="qualified">
    <xsd:import namespace="http://schemas.microsoft.com/office/2006/documentManagement/types"/>
    <xsd:import namespace="http://schemas.microsoft.com/office/infopath/2007/PartnerControls"/>
    <xsd:element name="Document_x0020_Number" ma:index="3" nillable="true" ma:displayName="Document Number" ma:internalName="Document_x0020_Number">
      <xsd:simpleType>
        <xsd:restriction base="dms:Text">
          <xsd:maxLength value="255"/>
        </xsd:restriction>
      </xsd:simpleType>
    </xsd:element>
    <xsd:element name="Document_x0020_Type" ma:index="4" nillable="true" ma:displayName="Document Type" ma:format="Dropdown" ma:internalName="Document_x0020_Type">
      <xsd:simpleType>
        <xsd:restriction base="dms:Choice">
          <xsd:enumeration value="Form"/>
          <xsd:enumeration value="Policy"/>
          <xsd:enumeration value="Process"/>
          <xsd:enumeration value="Reference"/>
          <xsd:enumeration value="Work Instruction"/>
        </xsd:restriction>
      </xsd:simpleType>
    </xsd:element>
    <xsd:element name="Latest_x0020_Changes" ma:index="5" nillable="true" ma:displayName="Latest Changes" ma:internalName="Latest_x0020_Changes">
      <xsd:simpleType>
        <xsd:restriction base="dms:Note"/>
      </xsd:simpleType>
    </xsd:element>
    <xsd:element name="Must_x0020_review_x0020_changes_x0020_with_x0020_staff" ma:index="6" ma:displayName="Must review changes with staff" ma:format="RadioButtons" ma:internalName="Must_x0020_review_x0020_changes_x0020_with_x0020_staff">
      <xsd:simpleType>
        <xsd:restriction base="dms:Choice">
          <xsd:enumeration value="Yes"/>
          <xsd:enumeration value="No"/>
        </xsd:restriction>
      </xsd:simpleType>
    </xsd:element>
    <xsd:element name="New_x0020_Version_x0020_Email_x0020_Required" ma:index="7" ma:displayName="New Version Email Required" ma:default="No" ma:format="RadioButtons" ma:internalName="New_x0020_Version_x0020_Email_x0020_Required" ma:readOnly="false">
      <xsd:simpleType>
        <xsd:restriction base="dms:Choice">
          <xsd:enumeration value="Yes"/>
          <xsd:enumeration value="No"/>
        </xsd:restriction>
      </xsd:simpleType>
    </xsd:element>
    <xsd:element name="Review_x0020_Notification_x0020_Date" ma:index="8" ma:displayName="Review Notification Date" ma:format="DateOnly" ma:internalName="Review_x0020_Notification_x0020_Date" ma:readOnly="false">
      <xsd:simpleType>
        <xsd:restriction base="dms:DateTime"/>
      </xsd:simpleType>
    </xsd:element>
    <xsd:element name="Functional_x0020_Area" ma:index="9" nillable="true" ma:displayName="Functional Area" ma:format="Dropdown" ma:internalName="Functional_x0020_Area" ma:readOnly="false">
      <xsd:simpleType>
        <xsd:union memberTypes="dms:Text">
          <xsd:simpleType>
            <xsd:restriction base="dms:Choice">
              <xsd:enumeration value="Audit"/>
              <xsd:enumeration value="Clinical Services"/>
              <xsd:enumeration value="Contract Administration"/>
              <xsd:enumeration value="Financial Services"/>
              <xsd:enumeration value="Administration &amp; Support"/>
              <xsd:enumeration value="Provider Services"/>
              <xsd:enumeration value="Systems &amp; Technology"/>
            </xsd:restriction>
          </xsd:simpleType>
        </xsd:union>
      </xsd:simpleType>
    </xsd:element>
    <xsd:element name="Branch" ma:index="10" nillable="true" ma:displayName="Branch" ma:format="Dropdown" ma:internalName="Branch">
      <xsd:simpleType>
        <xsd:restriction base="dms:Choice">
          <xsd:enumeration value="Appeals/Redeterminations"/>
          <xsd:enumeration value="Audit"/>
          <xsd:enumeration value="Audit - Appeals"/>
          <xsd:enumeration value="Audit - Cost Report Reopenings"/>
          <xsd:enumeration value="Audit - Field Office"/>
          <xsd:enumeration value="Audit - Reimbursement"/>
          <xsd:enumeration value="Audit - Supervisors"/>
          <xsd:enumeration value="Business Systems Support"/>
          <xsd:enumeration value="CCU"/>
          <xsd:enumeration value="CERT"/>
          <xsd:enumeration value="Claims"/>
          <xsd:enumeration value="Complaint Screening"/>
          <xsd:enumeration value="Customer Service"/>
          <xsd:enumeration value="Document Services"/>
          <xsd:enumeration value="Financial Reporting"/>
          <xsd:enumeration value="FOIA"/>
          <xsd:enumeration value="INSIGHT"/>
          <xsd:enumeration value="MAC Administration"/>
          <xsd:enumeration value="Medical Review"/>
          <xsd:enumeration value="Medicare Guidance"/>
          <xsd:enumeration value="MedPub"/>
          <xsd:enumeration value="MIP"/>
          <xsd:enumeration value="Monitoring &amp; Complaint Screening"/>
          <xsd:enumeration value="Operational Training"/>
          <xsd:enumeration value="Payment Recovery"/>
          <xsd:enumeration value="Policy"/>
          <xsd:enumeration value="Provider Enrollment"/>
          <xsd:enumeration value="Provider Outreach &amp; Education"/>
          <xsd:enumeration value="Quality Assurance"/>
          <xsd:enumeration value="Quality Management"/>
          <xsd:enumeration value="RA"/>
          <xsd:enumeration value="Reimbursement"/>
          <xsd:enumeration value="Secondary Payer"/>
          <xsd:enumeration value="STAR"/>
          <xsd:enumeration value="Tech Support"/>
          <xsd:enumeration value="UPIC-JOA"/>
          <xsd:enumeration value="Web Development"/>
          <xsd:enumeration value="Ready to Archive"/>
        </xsd:restriction>
      </xsd:simpleType>
    </xsd:element>
    <xsd:element name="Contract" ma:index="11" nillable="true" ma:displayName="Contract" ma:format="Dropdown" ma:internalName="Contract" ma:readOnly="false">
      <xsd:simpleType>
        <xsd:union memberTypes="dms:Text">
          <xsd:simpleType>
            <xsd:restriction base="dms:Choice">
              <xsd:enumeration value="(None)"/>
              <xsd:enumeration value="Part A"/>
              <xsd:enumeration value="Part B"/>
              <xsd:enumeration value="Shared"/>
            </xsd:restriction>
          </xsd:simpleType>
        </xsd:union>
      </xsd:simpleType>
    </xsd:element>
    <xsd:element name="Topic2" ma:index="12" ma:displayName="Topic" ma:format="Dropdown" ma:internalName="Topic2" ma:readOnly="false">
      <xsd:simpleType>
        <xsd:restriction base="dms:Choice">
          <xsd:enumeration value="(None)"/>
          <xsd:enumeration value="935"/>
          <xsd:enumeration value="1099"/>
          <xsd:enumeration value="Accounts Payable"/>
          <xsd:enumeration value="Accounts Receivable"/>
          <xsd:enumeration value="Advance Payments"/>
          <xsd:enumeration value="Approval"/>
          <xsd:enumeration value="Assignment"/>
          <xsd:enumeration value="Audit - Acceptability"/>
          <xsd:enumeration value="Audit - Audit Programs"/>
          <xsd:enumeration value="Audit - Claim Calculations"/>
          <xsd:enumeration value="Audit - DSH/LIP"/>
          <xsd:enumeration value="Audit - EHR Workpapers"/>
          <xsd:enumeration value="Audit - IME/GME/NAH"/>
          <xsd:enumeration value="Audit - IRF, LTCH, and Provider-Based Reviews"/>
          <xsd:enumeration value="Audit - Letters"/>
          <xsd:enumeration value="Audit - Rates"/>
          <xsd:enumeration value="Audit - SCH/MDH"/>
          <xsd:enumeration value="Audit - Settlement Worksheets"/>
          <xsd:enumeration value="Audit - Tentative Settlement"/>
          <xsd:enumeration value="Audit - UDR Workpapers"/>
          <xsd:enumeration value="Audit - UDRs"/>
          <xsd:enumeration value="Audit - Wage Index"/>
          <xsd:enumeration value="Banking"/>
          <xsd:enumeration value="Bankruptcy"/>
          <xsd:enumeration value="Beneficiary letter"/>
          <xsd:enumeration value="CA View"/>
          <xsd:enumeration value="Call Log"/>
          <xsd:enumeration value="CCU Reports"/>
          <xsd:enumeration value="CERT"/>
          <xsd:enumeration value="Checklist"/>
          <xsd:enumeration value="CMS"/>
          <xsd:enumeration value="COBC"/>
          <xsd:enumeration value="Communique"/>
          <xsd:enumeration value="Coordination of Benefits"/>
          <xsd:enumeration value="Corrective-Preventive Action"/>
          <xsd:enumeration value="Correspondence"/>
          <xsd:enumeration value="CRNA"/>
          <xsd:enumeration value="Cycle"/>
          <xsd:enumeration value="Data Analysis"/>
          <xsd:enumeration value="DCS/Treasury"/>
          <xsd:enumeration value="Development"/>
          <xsd:enumeration value="Divisional"/>
          <xsd:enumeration value="Document Control"/>
          <xsd:enumeration value="Draft CR"/>
          <xsd:enumeration value="Education – Internal"/>
          <xsd:enumeration value="Education – Provider"/>
          <xsd:enumeration value="EFT"/>
          <xsd:enumeration value="eNews"/>
          <xsd:enumeration value="ERS"/>
          <xsd:enumeration value="External Audit"/>
          <xsd:enumeration value="Fax"/>
          <xsd:enumeration value="First Level Appeal"/>
          <xsd:enumeration value="FISS"/>
          <xsd:enumeration value="HIGLAS"/>
          <xsd:enumeration value="Inquiries"/>
          <xsd:enumeration value="Internal Audit"/>
          <xsd:enumeration value="Internal Controls"/>
          <xsd:enumeration value="IRR"/>
          <xsd:enumeration value="IVR"/>
          <xsd:enumeration value="J5"/>
          <xsd:enumeration value="J8"/>
          <xsd:enumeration value="Macro"/>
          <xsd:enumeration value="Maintenance"/>
          <xsd:enumeration value="Management Review"/>
          <xsd:enumeration value="Master List"/>
          <xsd:enumeration value="Meetings"/>
          <xsd:enumeration value="MR Letter"/>
          <xsd:enumeration value="NICE"/>
          <xsd:enumeration value="Nonconforming Service"/>
          <xsd:enumeration value="NRF"/>
          <xsd:enumeration value="OCR"/>
          <xsd:enumeration value="OnBase"/>
          <xsd:enumeration value="Pecos"/>
          <xsd:enumeration value="Performance Metrics"/>
          <xsd:enumeration value="Portal Support"/>
          <xsd:enumeration value="Problem Prioritization"/>
          <xsd:enumeration value="Processing Applications"/>
          <xsd:enumeration value="Production"/>
          <xsd:enumeration value="Provider Letter"/>
          <xsd:enumeration value="Quality"/>
          <xsd:enumeration value="Receipt"/>
          <xsd:enumeration value="Referral"/>
          <xsd:enumeration value="Regulation and Informational Materials"/>
          <xsd:enumeration value="Release"/>
          <xsd:enumeration value="Reopening"/>
          <xsd:enumeration value="Reporting"/>
          <xsd:enumeration value="Review"/>
          <xsd:enumeration value="Sampling"/>
          <xsd:enumeration value="Second Level Appeal"/>
          <xsd:enumeration value="Service Level Agreement"/>
          <xsd:enumeration value="Service Requests-Referrals"/>
          <xsd:enumeration value="Systems Support"/>
          <xsd:enumeration value="Thank Yous"/>
          <xsd:enumeration value="Third Party"/>
          <xsd:enumeration value="Training"/>
          <xsd:enumeration value="Training Delivery"/>
          <xsd:enumeration value="Training Development"/>
          <xsd:enumeration value="Trending"/>
          <xsd:enumeration value="Validation"/>
          <xsd:enumeration value="Voluntary Refunds"/>
          <xsd:enumeration value="Website"/>
          <xsd:enumeration value="WFO"/>
          <xsd:enumeration value="Workload"/>
          <xsd:enumeration value="Worksheet"/>
          <xsd:enumeration value="Write Off"/>
          <xsd:enumeration value="ZPIC/UPIC"/>
        </xsd:restriction>
      </xsd:simpleType>
    </xsd:element>
    <xsd:element name="Workflow_x0020_Status" ma:index="13" nillable="true" ma:displayName="Workflow Status" ma:default="New" ma:format="Dropdown" ma:internalName="Workflow_x0020_Status" ma:readOnly="false">
      <xsd:simpleType>
        <xsd:union memberTypes="dms:Text">
          <xsd:simpleType>
            <xsd:restriction base="dms:Choice">
              <xsd:enumeration value="New"/>
              <xsd:enumeration value="Edit"/>
              <xsd:enumeration value="Review"/>
              <xsd:enumeration value="Approval"/>
              <xsd:enumeration value="Ready"/>
              <xsd:enumeration value="Active"/>
            </xsd:restriction>
          </xsd:simpleType>
        </xsd:union>
      </xsd:simpleType>
    </xsd:element>
    <xsd:element name="Document_x0020_History" ma:index="15" nillable="true" ma:displayName="Document History" ma:internalName="Document_x0020_History">
      <xsd:simpleType>
        <xsd:restriction base="dms:Note">
          <xsd:maxLength value="255"/>
        </xsd:restriction>
      </xsd:simpleType>
    </xsd:element>
    <xsd:element name="Published_x0020_Version" ma:index="16" nillable="true" ma:displayName="Published Version" ma:internalName="Published_x0020_Version">
      <xsd:simpleType>
        <xsd:restriction base="dms:Text">
          <xsd:maxLength value="255"/>
        </xsd:restriction>
      </xsd:simpleType>
    </xsd:element>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element name="SharedWithUsers" ma:index="2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vision" ma:index="28" nillable="true" ma:displayName="Division" ma:default="Government Health Administrators" ma:hidden="true" ma:internalName="Divis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c3c6057-49d3-4dc7-88e4-55d77bf3a92f" elementFormDefault="qualified">
    <xsd:import namespace="http://schemas.microsoft.com/office/2006/documentManagement/types"/>
    <xsd:import namespace="http://schemas.microsoft.com/office/infopath/2007/PartnerControls"/>
    <xsd:element name="Approve_x0020_Olli_x0020_Document" ma:index="14" nillable="true" ma:displayName="Approve Olli Document" ma:internalName="Approve_x0020_Olli_x0020_Document">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021285-0A3B-4B11-9CD4-6DCF787DA50E}">
  <ds:schemaRefs>
    <ds:schemaRef ds:uri="http://schemas.microsoft.com/sharepoint/events"/>
  </ds:schemaRefs>
</ds:datastoreItem>
</file>

<file path=customXml/itemProps2.xml><?xml version="1.0" encoding="utf-8"?>
<ds:datastoreItem xmlns:ds="http://schemas.openxmlformats.org/officeDocument/2006/customXml" ds:itemID="{E065DD43-4A45-4E69-B065-7B5DB9C09977}">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6c3c6057-49d3-4dc7-88e4-55d77bf3a92f"/>
    <ds:schemaRef ds:uri="http://purl.org/dc/terms/"/>
    <ds:schemaRef ds:uri="38319c59-cafe-4953-ac04-7a1f3d75c99d"/>
    <ds:schemaRef ds:uri="http://schemas.microsoft.com/sharepoint.v3"/>
    <ds:schemaRef ds:uri="http://www.w3.org/XML/1998/namespace"/>
  </ds:schemaRefs>
</ds:datastoreItem>
</file>

<file path=customXml/itemProps3.xml><?xml version="1.0" encoding="utf-8"?>
<ds:datastoreItem xmlns:ds="http://schemas.openxmlformats.org/officeDocument/2006/customXml" ds:itemID="{AB51653E-D9CE-447A-9051-D7DB3087B8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
    <ds:schemaRef ds:uri="38319c59-cafe-4953-ac04-7a1f3d75c99d"/>
    <ds:schemaRef ds:uri="6c3c6057-49d3-4dc7-88e4-55d77bf3a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29823FB-1642-44C2-B134-4F94F2A419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3975</TotalTime>
  <Words>1802</Words>
  <Application>Microsoft Office PowerPoint</Application>
  <PresentationFormat>Widescreen</PresentationFormat>
  <Paragraphs>274</Paragraphs>
  <Slides>43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Trebuchet MS</vt:lpstr>
      <vt:lpstr>Custom Design</vt:lpstr>
      <vt:lpstr>Evaluation and Management: Inpatient/Observation Services </vt:lpstr>
      <vt:lpstr>Disclaimer</vt:lpstr>
      <vt:lpstr>CPT Copyright Notice</vt:lpstr>
      <vt:lpstr>Agenda </vt:lpstr>
      <vt:lpstr>Acronyms </vt:lpstr>
      <vt:lpstr>Medical Necessity </vt:lpstr>
      <vt:lpstr>Choosing Procedure Code </vt:lpstr>
      <vt:lpstr>Same Physician </vt:lpstr>
      <vt:lpstr>Procedures on the Same Date </vt:lpstr>
      <vt:lpstr>Per Diem </vt:lpstr>
      <vt:lpstr>Observation Care </vt:lpstr>
      <vt:lpstr>Ordering Physician </vt:lpstr>
      <vt:lpstr>Observation – Other Practitioners </vt:lpstr>
      <vt:lpstr>Inpatient Admit Following Observation Care </vt:lpstr>
      <vt:lpstr>Admission and Discharge on Same Day </vt:lpstr>
      <vt:lpstr>Examples </vt:lpstr>
      <vt:lpstr>Initial Hospital Care Service  </vt:lpstr>
      <vt:lpstr>Continuous Service </vt:lpstr>
      <vt:lpstr>Subsequent Care Codes </vt:lpstr>
      <vt:lpstr>Multiple Physicians </vt:lpstr>
      <vt:lpstr>Hospital Transfers </vt:lpstr>
      <vt:lpstr>Discharge Management </vt:lpstr>
      <vt:lpstr>Discharge Management and Nursing Facility </vt:lpstr>
      <vt:lpstr>SDOH Procedure Code G0136</vt:lpstr>
      <vt:lpstr>Pronouncement of Death </vt:lpstr>
      <vt:lpstr>Prolonged Care Service</vt:lpstr>
      <vt:lpstr>Prolonged Care Service Examples </vt:lpstr>
      <vt:lpstr>Change In Patient Status </vt:lpstr>
      <vt:lpstr>Telehealth Consultations  </vt:lpstr>
      <vt:lpstr>Telehealth Services </vt:lpstr>
      <vt:lpstr>Telehealth Billing </vt:lpstr>
      <vt:lpstr>Split Shared Services </vt:lpstr>
      <vt:lpstr>Data Analysis </vt:lpstr>
      <vt:lpstr>Common Rejections Inpatient Services </vt:lpstr>
      <vt:lpstr>More Common Rejections Inpatient Services </vt:lpstr>
      <vt:lpstr>Common Denials Inpatient Services </vt:lpstr>
      <vt:lpstr>More Common Denials for Inpatient Services </vt:lpstr>
      <vt:lpstr>Additional Common Denial</vt:lpstr>
      <vt:lpstr>Resources </vt:lpstr>
      <vt:lpstr>More Resources </vt:lpstr>
      <vt:lpstr>National Provider Enrollment (PE) Conference</vt:lpstr>
      <vt:lpstr>Questions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 PowerPoint Template with required slides</dc:title>
  <dc:creator>Rasmussen, Benjamin - Corp Comm</dc:creator>
  <cp:lastModifiedBy>Diaz, Maria</cp:lastModifiedBy>
  <cp:revision>137</cp:revision>
  <dcterms:created xsi:type="dcterms:W3CDTF">2020-11-15T21:40:28Z</dcterms:created>
  <dcterms:modified xsi:type="dcterms:W3CDTF">2024-07-11T16:49:03Z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0x010100145A4B23F966424BB4FD8A429A4EA29A00DCDC287B76D71443BBCAEBB9B354C5BD</vt:lpwstr>
  </property>
  <property fmtid="{D5CDD505-2E9C-101B-9397-08002B2CF9AE}" pid="3" name="_dlc_DocIdItemGuid">
    <vt:lpwstr>7eced985-6bb8-411f-ac70-3880670fb782</vt:lpwstr>
  </property>
  <property fmtid="{D5CDD505-2E9C-101B-9397-08002B2CF9AE}" pid="4" name="WorkflowChangePath">
    <vt:lpwstr>a4216109-3f9e-43cc-90ff-b52cd27f9e9b,19;a4216109-3f9e-43cc-90ff-b52cd27f9e9b,19;a4216109-3f9e-43cc-90ff-b52cd27f9e9b,65;a4216109-3f9e-43cc-90ff-b52cd27f9e9b,65;a4216109-3f9e-43cc-90ff-b52cd27f9e9b,106;a4216109-3f9e-43cc-90ff-b52cd27f9e9b,106;a4216109-3f9e-43cc-90ff-b52cd27f9e9b,152;a4216109-3f9e-43cc-90ff-b52cd27f9e9b,152;a4216109-3f9e-43cc-90ff-b52cd27f9e9b,170;a4216109-3f9e-43cc-90ff-b52cd27f9e9b,170;a4216109-3f9e-43cc-90ff-b52cd27f9e9b,189;a4216109-3f9e-43cc-90ff-b52cd27f9e9b,189;</vt:lpwstr>
  </property>
  <property fmtid="{D5CDD505-2E9C-101B-9397-08002B2CF9AE}" pid="5" name="SendReminderNoticeTo">
    <vt:lpwstr>548;#i:0#.w|corp\0006890,#i:0#.w|corp\0006890,#Thom.Ryan@wpsic.com,#Thom.Ryan@wpsic.com,#Ryan, Thom,#,#,#;#544;#i:0#.w|corp\0014800,#i:0#.w|corp\0014800,#Maria.Diaz@wpsic.com,#Maria.Diaz@wpsic.com,#Diaz, Maria,#,#,#</vt:lpwstr>
  </property>
  <property fmtid="{D5CDD505-2E9C-101B-9397-08002B2CF9AE}" pid="6" name="Publish Document">
    <vt:lpwstr>https://knowledge.wpsic.com/lib/gha/_layouts/15/wrkstat.aspx?List=6c3c6057-49d3-4dc7-88e4-55d77bf3a92f&amp;WorkflowInstanceName=2114bc5a-d176-43e2-ac08-086426e9b659, Publish</vt:lpwstr>
  </property>
</Properties>
</file>